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24"/>
  </p:notesMasterIdLst>
  <p:handoutMasterIdLst>
    <p:handoutMasterId r:id="rId25"/>
  </p:handoutMasterIdLst>
  <p:sldIdLst>
    <p:sldId id="447" r:id="rId2"/>
    <p:sldId id="1012" r:id="rId3"/>
    <p:sldId id="1020" r:id="rId4"/>
    <p:sldId id="1024" r:id="rId5"/>
    <p:sldId id="1025" r:id="rId6"/>
    <p:sldId id="1022" r:id="rId7"/>
    <p:sldId id="1023" r:id="rId8"/>
    <p:sldId id="1026" r:id="rId9"/>
    <p:sldId id="1027" r:id="rId10"/>
    <p:sldId id="1028" r:id="rId11"/>
    <p:sldId id="1029" r:id="rId12"/>
    <p:sldId id="1030" r:id="rId13"/>
    <p:sldId id="1031" r:id="rId14"/>
    <p:sldId id="1032" r:id="rId15"/>
    <p:sldId id="1033" r:id="rId16"/>
    <p:sldId id="1034" r:id="rId17"/>
    <p:sldId id="1036" r:id="rId18"/>
    <p:sldId id="1037" r:id="rId19"/>
    <p:sldId id="1035" r:id="rId20"/>
    <p:sldId id="1038" r:id="rId21"/>
    <p:sldId id="1039" r:id="rId22"/>
    <p:sldId id="1041" r:id="rId23"/>
  </p:sldIdLst>
  <p:sldSz cx="9144000" cy="6858000" type="screen4x3"/>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888">
          <p15:clr>
            <a:srgbClr val="A4A3A4"/>
          </p15:clr>
        </p15:guide>
        <p15:guide id="3" orient="horz" pos="223">
          <p15:clr>
            <a:srgbClr val="A4A3A4"/>
          </p15:clr>
        </p15:guide>
        <p15:guide id="4" orient="horz" pos="1022">
          <p15:clr>
            <a:srgbClr val="A4A3A4"/>
          </p15:clr>
        </p15:guide>
        <p15:guide id="5" orient="horz" pos="4032">
          <p15:clr>
            <a:srgbClr val="A4A3A4"/>
          </p15:clr>
        </p15:guide>
        <p15:guide id="6" orient="horz" pos="488">
          <p15:clr>
            <a:srgbClr val="A4A3A4"/>
          </p15:clr>
        </p15:guide>
        <p15:guide id="7" orient="horz" pos="576">
          <p15:clr>
            <a:srgbClr val="A4A3A4"/>
          </p15:clr>
        </p15:guide>
        <p15:guide id="8" orient="horz" pos="96">
          <p15:clr>
            <a:srgbClr val="A4A3A4"/>
          </p15:clr>
        </p15:guide>
        <p15:guide id="9" orient="horz" pos="3600">
          <p15:clr>
            <a:srgbClr val="A4A3A4"/>
          </p15:clr>
        </p15:guide>
        <p15:guide id="10" orient="horz" pos="4203">
          <p15:clr>
            <a:srgbClr val="A4A3A4"/>
          </p15:clr>
        </p15:guide>
        <p15:guide id="11" orient="horz" pos="1248">
          <p15:clr>
            <a:srgbClr val="A4A3A4"/>
          </p15:clr>
        </p15:guide>
        <p15:guide id="12" pos="2880">
          <p15:clr>
            <a:srgbClr val="A4A3A4"/>
          </p15:clr>
        </p15:guide>
        <p15:guide id="13" pos="624">
          <p15:clr>
            <a:srgbClr val="A4A3A4"/>
          </p15:clr>
        </p15:guide>
        <p15:guide id="14" pos="5472">
          <p15:clr>
            <a:srgbClr val="A4A3A4"/>
          </p15:clr>
        </p15:guide>
      </p15:sldGuideLst>
    </p:ext>
    <p:ext uri="{2D200454-40CA-4A62-9FC3-DE9A4176ACB9}">
      <p15:notesGuideLst xmlns:p15="http://schemas.microsoft.com/office/powerpoint/2012/main">
        <p15:guide id="1" orient="horz" pos="2908">
          <p15:clr>
            <a:srgbClr val="A4A3A4"/>
          </p15:clr>
        </p15:guide>
        <p15:guide id="2" pos="2184">
          <p15:clr>
            <a:srgbClr val="A4A3A4"/>
          </p15:clr>
        </p15:guide>
        <p15:guide id="3" orient="horz" pos="2932">
          <p15:clr>
            <a:srgbClr val="A4A3A4"/>
          </p15:clr>
        </p15:guide>
        <p15:guide id="4" pos="2212">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96C4E8D-EE61-40F4-8642-6503D1B079A9}" name="Bima Hasjim" initials="BH" userId="S::bhasjim@personalmicrosoftsoftware.uci.edu::d8a4dfab-6f95-4f1b-96ff-1a1d4eff667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B6BE"/>
    <a:srgbClr val="E3EFDB"/>
    <a:srgbClr val="61468B"/>
    <a:srgbClr val="63599E"/>
    <a:srgbClr val="A9ABAC"/>
    <a:srgbClr val="7F8283"/>
    <a:srgbClr val="8A83B6"/>
    <a:srgbClr val="D0CDE2"/>
    <a:srgbClr val="D4D5D6"/>
    <a:srgbClr val="CFC7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70E009-9F21-440E-BD51-5BE4F5CFBCE3}" v="16" dt="2024-04-15T21:08:55.3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28" autoAdjust="0"/>
    <p:restoredTop sz="94660"/>
  </p:normalViewPr>
  <p:slideViewPr>
    <p:cSldViewPr snapToGrid="0">
      <p:cViewPr varScale="1">
        <p:scale>
          <a:sx n="105" d="100"/>
          <a:sy n="105" d="100"/>
        </p:scale>
        <p:origin x="1788" y="96"/>
      </p:cViewPr>
      <p:guideLst>
        <p:guide orient="horz" pos="2160"/>
        <p:guide orient="horz" pos="3888"/>
        <p:guide orient="horz" pos="223"/>
        <p:guide orient="horz" pos="1022"/>
        <p:guide orient="horz" pos="4032"/>
        <p:guide orient="horz" pos="488"/>
        <p:guide orient="horz" pos="576"/>
        <p:guide orient="horz" pos="96"/>
        <p:guide orient="horz" pos="3600"/>
        <p:guide orient="horz" pos="4203"/>
        <p:guide orient="horz" pos="1248"/>
        <p:guide pos="2880"/>
        <p:guide pos="624"/>
        <p:guide pos="5472"/>
      </p:guideLst>
    </p:cSldViewPr>
  </p:slideViewPr>
  <p:notesTextViewPr>
    <p:cViewPr>
      <p:scale>
        <a:sx n="1" d="1"/>
        <a:sy n="1" d="1"/>
      </p:scale>
      <p:origin x="0" y="0"/>
    </p:cViewPr>
  </p:notesTextViewPr>
  <p:notesViewPr>
    <p:cSldViewPr snapToGrid="0">
      <p:cViewPr>
        <p:scale>
          <a:sx n="1" d="2"/>
          <a:sy n="1" d="2"/>
        </p:scale>
        <p:origin x="0" y="0"/>
      </p:cViewPr>
      <p:guideLst>
        <p:guide orient="horz" pos="2908"/>
        <p:guide pos="2184"/>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043979" cy="465615"/>
          </a:xfrm>
          <a:prstGeom prst="rect">
            <a:avLst/>
          </a:prstGeom>
        </p:spPr>
        <p:txBody>
          <a:bodyPr vert="horz" lIns="91914" tIns="45956" rIns="91914" bIns="45956" rtlCol="0"/>
          <a:lstStyle>
            <a:lvl1pPr algn="l">
              <a:defRPr sz="1200"/>
            </a:lvl1pPr>
          </a:lstStyle>
          <a:p>
            <a:endParaRPr lang="en-US"/>
          </a:p>
        </p:txBody>
      </p:sp>
      <p:sp>
        <p:nvSpPr>
          <p:cNvPr id="3" name="Date Placeholder 2"/>
          <p:cNvSpPr>
            <a:spLocks noGrp="1"/>
          </p:cNvSpPr>
          <p:nvPr>
            <p:ph type="dt" sz="quarter" idx="1"/>
          </p:nvPr>
        </p:nvSpPr>
        <p:spPr>
          <a:xfrm>
            <a:off x="3977533" y="1"/>
            <a:ext cx="3043979" cy="465615"/>
          </a:xfrm>
          <a:prstGeom prst="rect">
            <a:avLst/>
          </a:prstGeom>
        </p:spPr>
        <p:txBody>
          <a:bodyPr vert="horz" lIns="91914" tIns="45956" rIns="91914" bIns="45956" rtlCol="0"/>
          <a:lstStyle>
            <a:lvl1pPr algn="r">
              <a:defRPr sz="1200"/>
            </a:lvl1pPr>
          </a:lstStyle>
          <a:p>
            <a:fld id="{F35AC1A4-BE0D-49E7-9347-99EBFE8E8BC9}" type="datetimeFigureOut">
              <a:rPr lang="en-US" smtClean="0"/>
              <a:pPr/>
              <a:t>4/15/2024</a:t>
            </a:fld>
            <a:endParaRPr lang="en-US"/>
          </a:p>
        </p:txBody>
      </p:sp>
      <p:sp>
        <p:nvSpPr>
          <p:cNvPr id="4" name="Footer Placeholder 3"/>
          <p:cNvSpPr>
            <a:spLocks noGrp="1"/>
          </p:cNvSpPr>
          <p:nvPr>
            <p:ph type="ftr" sz="quarter" idx="2"/>
          </p:nvPr>
        </p:nvSpPr>
        <p:spPr>
          <a:xfrm>
            <a:off x="2" y="8841886"/>
            <a:ext cx="3043979" cy="465615"/>
          </a:xfrm>
          <a:prstGeom prst="rect">
            <a:avLst/>
          </a:prstGeom>
        </p:spPr>
        <p:txBody>
          <a:bodyPr vert="horz" lIns="91914" tIns="45956" rIns="91914" bIns="45956" rtlCol="0" anchor="b"/>
          <a:lstStyle>
            <a:lvl1pPr algn="l">
              <a:defRPr sz="1200"/>
            </a:lvl1pPr>
          </a:lstStyle>
          <a:p>
            <a:endParaRPr lang="en-US"/>
          </a:p>
        </p:txBody>
      </p:sp>
      <p:sp>
        <p:nvSpPr>
          <p:cNvPr id="5" name="Slide Number Placeholder 4"/>
          <p:cNvSpPr>
            <a:spLocks noGrp="1"/>
          </p:cNvSpPr>
          <p:nvPr>
            <p:ph type="sldNum" sz="quarter" idx="3"/>
          </p:nvPr>
        </p:nvSpPr>
        <p:spPr>
          <a:xfrm>
            <a:off x="3977533" y="8841886"/>
            <a:ext cx="3043979" cy="465615"/>
          </a:xfrm>
          <a:prstGeom prst="rect">
            <a:avLst/>
          </a:prstGeom>
        </p:spPr>
        <p:txBody>
          <a:bodyPr vert="horz" lIns="91914" tIns="45956" rIns="91914" bIns="45956" rtlCol="0" anchor="b"/>
          <a:lstStyle>
            <a:lvl1pPr algn="r">
              <a:defRPr sz="1200"/>
            </a:lvl1pPr>
          </a:lstStyle>
          <a:p>
            <a:fld id="{5A6982BA-8E65-43F5-A169-0A825F430828}" type="slidenum">
              <a:rPr lang="en-US" smtClean="0"/>
              <a:pPr/>
              <a:t>‹#›</a:t>
            </a:fld>
            <a:endParaRPr lang="en-US"/>
          </a:p>
        </p:txBody>
      </p:sp>
    </p:spTree>
    <p:extLst>
      <p:ext uri="{BB962C8B-B14F-4D97-AF65-F5344CB8AC3E}">
        <p14:creationId xmlns:p14="http://schemas.microsoft.com/office/powerpoint/2010/main" val="39202990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43343" cy="465455"/>
          </a:xfrm>
          <a:prstGeom prst="rect">
            <a:avLst/>
          </a:prstGeom>
        </p:spPr>
        <p:txBody>
          <a:bodyPr vert="horz" lIns="93310" tIns="46655" rIns="93310" bIns="46655" rtlCol="0"/>
          <a:lstStyle>
            <a:lvl1pPr algn="l">
              <a:defRPr sz="1200"/>
            </a:lvl1pPr>
          </a:lstStyle>
          <a:p>
            <a:endParaRPr lang="en-US"/>
          </a:p>
        </p:txBody>
      </p:sp>
      <p:sp>
        <p:nvSpPr>
          <p:cNvPr id="3" name="Date Placeholder 2"/>
          <p:cNvSpPr>
            <a:spLocks noGrp="1"/>
          </p:cNvSpPr>
          <p:nvPr>
            <p:ph type="dt" idx="1"/>
          </p:nvPr>
        </p:nvSpPr>
        <p:spPr>
          <a:xfrm>
            <a:off x="3978132" y="2"/>
            <a:ext cx="3043343" cy="465455"/>
          </a:xfrm>
          <a:prstGeom prst="rect">
            <a:avLst/>
          </a:prstGeom>
        </p:spPr>
        <p:txBody>
          <a:bodyPr vert="horz" lIns="93310" tIns="46655" rIns="93310" bIns="46655" rtlCol="0"/>
          <a:lstStyle>
            <a:lvl1pPr algn="r">
              <a:defRPr sz="1200"/>
            </a:lvl1pPr>
          </a:lstStyle>
          <a:p>
            <a:fld id="{96FCCE9C-97C6-4127-8839-CAB1314A3683}" type="datetimeFigureOut">
              <a:rPr lang="en-US" smtClean="0"/>
              <a:pPr/>
              <a:t>4/15/2024</a:t>
            </a:fld>
            <a:endParaRPr lang="en-US"/>
          </a:p>
        </p:txBody>
      </p:sp>
      <p:sp>
        <p:nvSpPr>
          <p:cNvPr id="4" name="Slide Image Placeholder 3"/>
          <p:cNvSpPr>
            <a:spLocks noGrp="1" noRot="1" noChangeAspect="1"/>
          </p:cNvSpPr>
          <p:nvPr>
            <p:ph type="sldImg" idx="2"/>
          </p:nvPr>
        </p:nvSpPr>
        <p:spPr>
          <a:xfrm>
            <a:off x="1184275" y="698500"/>
            <a:ext cx="4654550" cy="3490913"/>
          </a:xfrm>
          <a:prstGeom prst="rect">
            <a:avLst/>
          </a:prstGeom>
          <a:noFill/>
          <a:ln w="12700">
            <a:solidFill>
              <a:prstClr val="black"/>
            </a:solidFill>
          </a:ln>
        </p:spPr>
        <p:txBody>
          <a:bodyPr vert="horz" lIns="93310" tIns="46655" rIns="93310" bIns="46655" rtlCol="0" anchor="ctr"/>
          <a:lstStyle/>
          <a:p>
            <a:endParaRPr lang="en-US"/>
          </a:p>
        </p:txBody>
      </p:sp>
      <p:sp>
        <p:nvSpPr>
          <p:cNvPr id="5" name="Notes Placeholder 4"/>
          <p:cNvSpPr>
            <a:spLocks noGrp="1"/>
          </p:cNvSpPr>
          <p:nvPr>
            <p:ph type="body" sz="quarter" idx="3"/>
          </p:nvPr>
        </p:nvSpPr>
        <p:spPr>
          <a:xfrm>
            <a:off x="702310" y="4421824"/>
            <a:ext cx="5618480" cy="4189095"/>
          </a:xfrm>
          <a:prstGeom prst="rect">
            <a:avLst/>
          </a:prstGeom>
        </p:spPr>
        <p:txBody>
          <a:bodyPr vert="horz" lIns="93310" tIns="46655" rIns="93310" bIns="4665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29"/>
            <a:ext cx="3043343" cy="465455"/>
          </a:xfrm>
          <a:prstGeom prst="rect">
            <a:avLst/>
          </a:prstGeom>
        </p:spPr>
        <p:txBody>
          <a:bodyPr vert="horz" lIns="93310" tIns="46655" rIns="93310" bIns="46655" rtlCol="0" anchor="b"/>
          <a:lstStyle>
            <a:lvl1pPr algn="l">
              <a:defRPr sz="1200"/>
            </a:lvl1pPr>
          </a:lstStyle>
          <a:p>
            <a:endParaRPr lang="en-US"/>
          </a:p>
        </p:txBody>
      </p:sp>
      <p:sp>
        <p:nvSpPr>
          <p:cNvPr id="7" name="Slide Number Placeholder 6"/>
          <p:cNvSpPr>
            <a:spLocks noGrp="1"/>
          </p:cNvSpPr>
          <p:nvPr>
            <p:ph type="sldNum" sz="quarter" idx="5"/>
          </p:nvPr>
        </p:nvSpPr>
        <p:spPr>
          <a:xfrm>
            <a:off x="3978132" y="8842029"/>
            <a:ext cx="3043343" cy="465455"/>
          </a:xfrm>
          <a:prstGeom prst="rect">
            <a:avLst/>
          </a:prstGeom>
        </p:spPr>
        <p:txBody>
          <a:bodyPr vert="horz" lIns="93310" tIns="46655" rIns="93310" bIns="46655" rtlCol="0" anchor="b"/>
          <a:lstStyle>
            <a:lvl1pPr algn="r">
              <a:defRPr sz="1200"/>
            </a:lvl1pPr>
          </a:lstStyle>
          <a:p>
            <a:fld id="{AF3C882C-6931-48D7-9B18-809CA6FAEAE8}" type="slidenum">
              <a:rPr lang="en-US" smtClean="0"/>
              <a:pPr/>
              <a:t>‹#›</a:t>
            </a:fld>
            <a:endParaRPr lang="en-US"/>
          </a:p>
        </p:txBody>
      </p:sp>
    </p:spTree>
    <p:extLst>
      <p:ext uri="{BB962C8B-B14F-4D97-AF65-F5344CB8AC3E}">
        <p14:creationId xmlns:p14="http://schemas.microsoft.com/office/powerpoint/2010/main" val="24837306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3C882C-6931-48D7-9B18-809CA6FAEAE8}" type="slidenum">
              <a:rPr lang="en-US" smtClean="0"/>
              <a:pPr/>
              <a:t>1</a:t>
            </a:fld>
            <a:endParaRPr lang="en-US"/>
          </a:p>
        </p:txBody>
      </p:sp>
    </p:spTree>
    <p:extLst>
      <p:ext uri="{BB962C8B-B14F-4D97-AF65-F5344CB8AC3E}">
        <p14:creationId xmlns:p14="http://schemas.microsoft.com/office/powerpoint/2010/main" val="13499429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8" name="Picture 7" descr="555104_NMgradientLH_RGB_102313.jpg"/>
          <p:cNvPicPr>
            <a:picLocks noChangeAspect="1"/>
          </p:cNvPicPr>
          <p:nvPr userDrawn="1"/>
        </p:nvPicPr>
        <p:blipFill>
          <a:blip r:embed="rId2" cstate="print"/>
          <a:stretch>
            <a:fillRect/>
          </a:stretch>
        </p:blipFill>
        <p:spPr>
          <a:xfrm>
            <a:off x="0" y="0"/>
            <a:ext cx="9144000" cy="6858000"/>
          </a:xfrm>
          <a:prstGeom prst="rect">
            <a:avLst/>
          </a:prstGeom>
        </p:spPr>
      </p:pic>
      <p:sp>
        <p:nvSpPr>
          <p:cNvPr id="2" name="Title 1"/>
          <p:cNvSpPr>
            <a:spLocks noGrp="1"/>
          </p:cNvSpPr>
          <p:nvPr>
            <p:ph type="ctrTitle" hasCustomPrompt="1"/>
          </p:nvPr>
        </p:nvSpPr>
        <p:spPr bwMode="gray">
          <a:xfrm>
            <a:off x="1423524" y="2212882"/>
            <a:ext cx="6722378" cy="876329"/>
          </a:xfrm>
        </p:spPr>
        <p:txBody>
          <a:bodyPr rIns="0" bIns="0" anchor="b" anchorCtr="0"/>
          <a:lstStyle>
            <a:lvl1pPr>
              <a:lnSpc>
                <a:spcPct val="90000"/>
              </a:lnSpc>
              <a:defRPr sz="4000" b="0">
                <a:solidFill>
                  <a:schemeClr val="bg1"/>
                </a:solidFill>
              </a:defRPr>
            </a:lvl1pPr>
          </a:lstStyle>
          <a:p>
            <a:r>
              <a:rPr lang="en-US"/>
              <a:t>Document Title</a:t>
            </a:r>
          </a:p>
        </p:txBody>
      </p:sp>
      <p:sp>
        <p:nvSpPr>
          <p:cNvPr id="3" name="Subtitle 2"/>
          <p:cNvSpPr>
            <a:spLocks noGrp="1"/>
          </p:cNvSpPr>
          <p:nvPr>
            <p:ph type="subTitle" idx="1" hasCustomPrompt="1"/>
          </p:nvPr>
        </p:nvSpPr>
        <p:spPr bwMode="gray">
          <a:xfrm>
            <a:off x="1423524" y="3166257"/>
            <a:ext cx="6400800" cy="685800"/>
          </a:xfrm>
        </p:spPr>
        <p:txBody>
          <a:bodyPr/>
          <a:lstStyle>
            <a:lvl1pPr marL="0" indent="0" algn="l">
              <a:lnSpc>
                <a:spcPct val="90000"/>
              </a:lnSpc>
              <a:spcBef>
                <a:spcPts val="0"/>
              </a:spcBef>
              <a:buNone/>
              <a:defRPr sz="24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Secondary Document Title</a:t>
            </a:r>
          </a:p>
        </p:txBody>
      </p:sp>
      <p:sp>
        <p:nvSpPr>
          <p:cNvPr id="4" name="Date Placeholder 3"/>
          <p:cNvSpPr>
            <a:spLocks noGrp="1"/>
          </p:cNvSpPr>
          <p:nvPr>
            <p:ph type="dt" sz="half" idx="10"/>
          </p:nvPr>
        </p:nvSpPr>
        <p:spPr bwMode="gray">
          <a:xfrm>
            <a:off x="1423524" y="6528816"/>
            <a:ext cx="850392" cy="168275"/>
          </a:xfrm>
        </p:spPr>
        <p:txBody>
          <a:bodyPr/>
          <a:lstStyle>
            <a:lvl1pPr>
              <a:defRPr>
                <a:solidFill>
                  <a:schemeClr val="bg1"/>
                </a:solidFill>
              </a:defRPr>
            </a:lvl1pPr>
          </a:lstStyle>
          <a:p>
            <a:fld id="{9623C80F-5998-4C5A-8426-1B9517C724DD}" type="datetimeFigureOut">
              <a:rPr lang="en-US" smtClean="0">
                <a:solidFill>
                  <a:prstClr val="white"/>
                </a:solidFill>
              </a:rPr>
              <a:pPr/>
              <a:t>4/15/2024</a:t>
            </a:fld>
            <a:endParaRPr lang="en-US">
              <a:solidFill>
                <a:prstClr val="white"/>
              </a:solidFill>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0633" y="911860"/>
            <a:ext cx="2488753" cy="464290"/>
          </a:xfrm>
          <a:prstGeom prst="rect">
            <a:avLst/>
          </a:prstGeom>
        </p:spPr>
      </p:pic>
    </p:spTree>
    <p:extLst>
      <p:ext uri="{BB962C8B-B14F-4D97-AF65-F5344CB8AC3E}">
        <p14:creationId xmlns:p14="http://schemas.microsoft.com/office/powerpoint/2010/main" val="3043450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Section Header 9">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0633" y="911860"/>
            <a:ext cx="2488753" cy="464290"/>
          </a:xfrm>
          <a:prstGeom prst="rect">
            <a:avLst/>
          </a:prstGeom>
        </p:spPr>
      </p:pic>
      <p:sp>
        <p:nvSpPr>
          <p:cNvPr id="2" name="Title 1"/>
          <p:cNvSpPr>
            <a:spLocks noGrp="1"/>
          </p:cNvSpPr>
          <p:nvPr>
            <p:ph type="ctrTitle" hasCustomPrompt="1"/>
          </p:nvPr>
        </p:nvSpPr>
        <p:spPr bwMode="gray">
          <a:xfrm>
            <a:off x="1404256" y="2936911"/>
            <a:ext cx="3886200" cy="1143000"/>
          </a:xfrm>
        </p:spPr>
        <p:txBody>
          <a:bodyPr rIns="0" bIns="0" anchor="b" anchorCtr="0"/>
          <a:lstStyle>
            <a:lvl1pPr>
              <a:lnSpc>
                <a:spcPct val="90000"/>
              </a:lnSpc>
              <a:defRPr sz="2800" b="0">
                <a:solidFill>
                  <a:schemeClr val="bg1"/>
                </a:solidFill>
              </a:defRPr>
            </a:lvl1pPr>
          </a:lstStyle>
          <a:p>
            <a:r>
              <a:rPr lang="en-US"/>
              <a:t>Section Title</a:t>
            </a:r>
          </a:p>
        </p:txBody>
      </p:sp>
      <p:sp>
        <p:nvSpPr>
          <p:cNvPr id="3" name="Subtitle 2"/>
          <p:cNvSpPr>
            <a:spLocks noGrp="1"/>
          </p:cNvSpPr>
          <p:nvPr>
            <p:ph type="subTitle" idx="1" hasCustomPrompt="1"/>
          </p:nvPr>
        </p:nvSpPr>
        <p:spPr bwMode="gray">
          <a:xfrm>
            <a:off x="1404256" y="4134995"/>
            <a:ext cx="4386944" cy="935515"/>
          </a:xfrm>
        </p:spPr>
        <p:txBody>
          <a:bodyPr/>
          <a:lstStyle>
            <a:lvl1pPr marL="0" indent="0" algn="l">
              <a:lnSpc>
                <a:spcPct val="90000"/>
              </a:lnSpc>
              <a:spcBef>
                <a:spcPts val="0"/>
              </a:spcBef>
              <a:buNone/>
              <a:defRPr sz="20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Secondary Text Goes here</a:t>
            </a:r>
          </a:p>
        </p:txBody>
      </p:sp>
    </p:spTree>
    <p:extLst>
      <p:ext uri="{BB962C8B-B14F-4D97-AF65-F5344CB8AC3E}">
        <p14:creationId xmlns:p14="http://schemas.microsoft.com/office/powerpoint/2010/main" val="774921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Section Header 10">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0633" y="911860"/>
            <a:ext cx="2488753" cy="464290"/>
          </a:xfrm>
          <a:prstGeom prst="rect">
            <a:avLst/>
          </a:prstGeom>
        </p:spPr>
      </p:pic>
      <p:sp>
        <p:nvSpPr>
          <p:cNvPr id="2" name="Title 1"/>
          <p:cNvSpPr>
            <a:spLocks noGrp="1"/>
          </p:cNvSpPr>
          <p:nvPr>
            <p:ph type="ctrTitle" hasCustomPrompt="1"/>
          </p:nvPr>
        </p:nvSpPr>
        <p:spPr bwMode="gray">
          <a:xfrm>
            <a:off x="1404256" y="2936911"/>
            <a:ext cx="3886200" cy="1143000"/>
          </a:xfrm>
        </p:spPr>
        <p:txBody>
          <a:bodyPr rIns="0" bIns="0" anchor="b" anchorCtr="0"/>
          <a:lstStyle>
            <a:lvl1pPr>
              <a:lnSpc>
                <a:spcPct val="90000"/>
              </a:lnSpc>
              <a:defRPr sz="2800" b="0">
                <a:solidFill>
                  <a:schemeClr val="bg1"/>
                </a:solidFill>
              </a:defRPr>
            </a:lvl1pPr>
          </a:lstStyle>
          <a:p>
            <a:r>
              <a:rPr lang="en-US"/>
              <a:t>Section Title</a:t>
            </a:r>
          </a:p>
        </p:txBody>
      </p:sp>
      <p:sp>
        <p:nvSpPr>
          <p:cNvPr id="3" name="Subtitle 2"/>
          <p:cNvSpPr>
            <a:spLocks noGrp="1"/>
          </p:cNvSpPr>
          <p:nvPr>
            <p:ph type="subTitle" idx="1" hasCustomPrompt="1"/>
          </p:nvPr>
        </p:nvSpPr>
        <p:spPr bwMode="gray">
          <a:xfrm>
            <a:off x="1404256" y="4134995"/>
            <a:ext cx="4386944" cy="935515"/>
          </a:xfrm>
        </p:spPr>
        <p:txBody>
          <a:bodyPr/>
          <a:lstStyle>
            <a:lvl1pPr marL="0" indent="0" algn="l">
              <a:lnSpc>
                <a:spcPct val="90000"/>
              </a:lnSpc>
              <a:spcBef>
                <a:spcPts val="0"/>
              </a:spcBef>
              <a:buNone/>
              <a:defRPr sz="20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Secondary Text Goes here</a:t>
            </a:r>
          </a:p>
        </p:txBody>
      </p:sp>
    </p:spTree>
    <p:extLst>
      <p:ext uri="{BB962C8B-B14F-4D97-AF65-F5344CB8AC3E}">
        <p14:creationId xmlns:p14="http://schemas.microsoft.com/office/powerpoint/2010/main" val="37309276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Section Header 11">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0633" y="911860"/>
            <a:ext cx="2488753" cy="464290"/>
          </a:xfrm>
          <a:prstGeom prst="rect">
            <a:avLst/>
          </a:prstGeom>
        </p:spPr>
      </p:pic>
      <p:sp>
        <p:nvSpPr>
          <p:cNvPr id="2" name="Title 1"/>
          <p:cNvSpPr>
            <a:spLocks noGrp="1"/>
          </p:cNvSpPr>
          <p:nvPr>
            <p:ph type="ctrTitle" hasCustomPrompt="1"/>
          </p:nvPr>
        </p:nvSpPr>
        <p:spPr bwMode="gray">
          <a:xfrm>
            <a:off x="1404256" y="2936911"/>
            <a:ext cx="3886200" cy="1143000"/>
          </a:xfrm>
        </p:spPr>
        <p:txBody>
          <a:bodyPr rIns="0" bIns="0" anchor="b" anchorCtr="0"/>
          <a:lstStyle>
            <a:lvl1pPr>
              <a:lnSpc>
                <a:spcPct val="90000"/>
              </a:lnSpc>
              <a:defRPr sz="2800" b="0">
                <a:solidFill>
                  <a:schemeClr val="bg1"/>
                </a:solidFill>
              </a:defRPr>
            </a:lvl1pPr>
          </a:lstStyle>
          <a:p>
            <a:r>
              <a:rPr lang="en-US"/>
              <a:t>Section Title</a:t>
            </a:r>
          </a:p>
        </p:txBody>
      </p:sp>
      <p:sp>
        <p:nvSpPr>
          <p:cNvPr id="3" name="Subtitle 2"/>
          <p:cNvSpPr>
            <a:spLocks noGrp="1"/>
          </p:cNvSpPr>
          <p:nvPr>
            <p:ph type="subTitle" idx="1" hasCustomPrompt="1"/>
          </p:nvPr>
        </p:nvSpPr>
        <p:spPr bwMode="gray">
          <a:xfrm>
            <a:off x="1404256" y="4134995"/>
            <a:ext cx="4386944" cy="935515"/>
          </a:xfrm>
        </p:spPr>
        <p:txBody>
          <a:bodyPr/>
          <a:lstStyle>
            <a:lvl1pPr marL="0" indent="0" algn="l">
              <a:lnSpc>
                <a:spcPct val="90000"/>
              </a:lnSpc>
              <a:spcBef>
                <a:spcPts val="0"/>
              </a:spcBef>
              <a:buNone/>
              <a:defRPr sz="20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Secondary Text Goes here</a:t>
            </a:r>
          </a:p>
        </p:txBody>
      </p:sp>
    </p:spTree>
    <p:extLst>
      <p:ext uri="{BB962C8B-B14F-4D97-AF65-F5344CB8AC3E}">
        <p14:creationId xmlns:p14="http://schemas.microsoft.com/office/powerpoint/2010/main" val="40342407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Section Header Your Photo">
    <p:bg bwMode="gray">
      <p:bgPr>
        <a:solidFill>
          <a:schemeClr val="tx2">
            <a:lumMod val="75000"/>
          </a:schemeClr>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print">
            <a:extLst>
              <a:ext uri="{28A0092B-C50C-407E-A947-70E740481C1C}">
                <a14:useLocalDpi xmlns:a14="http://schemas.microsoft.com/office/drawing/2010/main" val="0"/>
              </a:ext>
            </a:extLst>
          </a:blip>
          <a:srcRect l="8075"/>
          <a:stretch/>
        </p:blipFill>
        <p:spPr bwMode="gray">
          <a:xfrm>
            <a:off x="0" y="0"/>
            <a:ext cx="7041616" cy="685800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0633" y="911860"/>
            <a:ext cx="2488753" cy="464290"/>
          </a:xfrm>
          <a:prstGeom prst="rect">
            <a:avLst/>
          </a:prstGeom>
        </p:spPr>
      </p:pic>
      <p:sp>
        <p:nvSpPr>
          <p:cNvPr id="2" name="Title 1"/>
          <p:cNvSpPr>
            <a:spLocks noGrp="1"/>
          </p:cNvSpPr>
          <p:nvPr>
            <p:ph type="ctrTitle" hasCustomPrompt="1"/>
          </p:nvPr>
        </p:nvSpPr>
        <p:spPr bwMode="gray">
          <a:xfrm>
            <a:off x="1404256" y="2936911"/>
            <a:ext cx="3886200" cy="1143000"/>
          </a:xfrm>
        </p:spPr>
        <p:txBody>
          <a:bodyPr rIns="0" bIns="0" anchor="b" anchorCtr="0"/>
          <a:lstStyle>
            <a:lvl1pPr>
              <a:lnSpc>
                <a:spcPct val="90000"/>
              </a:lnSpc>
              <a:defRPr sz="2800" b="0">
                <a:solidFill>
                  <a:schemeClr val="bg1"/>
                </a:solidFill>
              </a:defRPr>
            </a:lvl1pPr>
          </a:lstStyle>
          <a:p>
            <a:r>
              <a:rPr lang="en-US"/>
              <a:t>Section Title</a:t>
            </a:r>
          </a:p>
        </p:txBody>
      </p:sp>
      <p:sp>
        <p:nvSpPr>
          <p:cNvPr id="3" name="Subtitle 2"/>
          <p:cNvSpPr>
            <a:spLocks noGrp="1"/>
          </p:cNvSpPr>
          <p:nvPr>
            <p:ph type="subTitle" idx="1" hasCustomPrompt="1"/>
          </p:nvPr>
        </p:nvSpPr>
        <p:spPr bwMode="gray">
          <a:xfrm>
            <a:off x="1404256" y="4134995"/>
            <a:ext cx="4386944" cy="935515"/>
          </a:xfrm>
        </p:spPr>
        <p:txBody>
          <a:bodyPr/>
          <a:lstStyle>
            <a:lvl1pPr marL="0" indent="0" algn="l">
              <a:lnSpc>
                <a:spcPct val="90000"/>
              </a:lnSpc>
              <a:spcBef>
                <a:spcPts val="0"/>
              </a:spcBef>
              <a:buNone/>
              <a:defRPr sz="20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Secondary Text Goes here</a:t>
            </a:r>
          </a:p>
        </p:txBody>
      </p:sp>
      <p:sp>
        <p:nvSpPr>
          <p:cNvPr id="9" name="TextBox 8"/>
          <p:cNvSpPr txBox="1"/>
          <p:nvPr userDrawn="1"/>
        </p:nvSpPr>
        <p:spPr>
          <a:xfrm>
            <a:off x="9220200" y="877304"/>
            <a:ext cx="1642462" cy="3237496"/>
          </a:xfrm>
          <a:prstGeom prst="rect">
            <a:avLst/>
          </a:prstGeom>
          <a:solidFill>
            <a:schemeClr val="tx1">
              <a:lumMod val="60000"/>
              <a:lumOff val="40000"/>
            </a:schemeClr>
          </a:solidFill>
        </p:spPr>
        <p:txBody>
          <a:bodyPr wrap="square" lIns="0" tIns="0" rIns="0" bIns="0" rtlCol="0">
            <a:noAutofit/>
          </a:bodyPr>
          <a:lstStyle/>
          <a:p>
            <a:pPr>
              <a:lnSpc>
                <a:spcPct val="90000"/>
              </a:lnSpc>
              <a:spcBef>
                <a:spcPts val="600"/>
              </a:spcBef>
            </a:pPr>
            <a:r>
              <a:rPr lang="en-US" sz="1200" spc="-50">
                <a:solidFill>
                  <a:schemeClr val="bg1"/>
                </a:solidFill>
              </a:rPr>
              <a:t>How to put in your own Photo:</a:t>
            </a:r>
          </a:p>
          <a:p>
            <a:pPr>
              <a:lnSpc>
                <a:spcPct val="90000"/>
              </a:lnSpc>
              <a:spcBef>
                <a:spcPts val="600"/>
              </a:spcBef>
            </a:pPr>
            <a:r>
              <a:rPr lang="en-US" sz="1200" spc="-50">
                <a:solidFill>
                  <a:schemeClr val="bg1"/>
                </a:solidFill>
              </a:rPr>
              <a:t>Go to ‘View-Slide Master’</a:t>
            </a:r>
          </a:p>
          <a:p>
            <a:pPr>
              <a:lnSpc>
                <a:spcPct val="90000"/>
              </a:lnSpc>
              <a:spcBef>
                <a:spcPts val="600"/>
              </a:spcBef>
            </a:pPr>
            <a:r>
              <a:rPr lang="en-US" sz="1200" spc="-50">
                <a:solidFill>
                  <a:schemeClr val="bg1"/>
                </a:solidFill>
              </a:rPr>
              <a:t>Go to ‘Insert-Picture’</a:t>
            </a:r>
          </a:p>
          <a:p>
            <a:pPr>
              <a:lnSpc>
                <a:spcPct val="90000"/>
              </a:lnSpc>
              <a:spcBef>
                <a:spcPts val="600"/>
              </a:spcBef>
            </a:pPr>
            <a:r>
              <a:rPr lang="en-US" sz="1200" spc="-50">
                <a:solidFill>
                  <a:schemeClr val="bg1"/>
                </a:solidFill>
              </a:rPr>
              <a:t>Browse to the</a:t>
            </a:r>
            <a:r>
              <a:rPr lang="en-US" sz="1200" spc="-50" baseline="0">
                <a:solidFill>
                  <a:schemeClr val="bg1"/>
                </a:solidFill>
              </a:rPr>
              <a:t> image you would like to place. Image should be 1024x768, 1200x900, or other 4:3 aspect ratio</a:t>
            </a:r>
          </a:p>
          <a:p>
            <a:pPr>
              <a:lnSpc>
                <a:spcPct val="90000"/>
              </a:lnSpc>
              <a:spcBef>
                <a:spcPts val="600"/>
              </a:spcBef>
            </a:pPr>
            <a:r>
              <a:rPr lang="en-US" sz="1200" spc="-50">
                <a:solidFill>
                  <a:schemeClr val="bg1"/>
                </a:solidFill>
              </a:rPr>
              <a:t>Select image and click OK</a:t>
            </a:r>
          </a:p>
          <a:p>
            <a:pPr>
              <a:lnSpc>
                <a:spcPct val="90000"/>
              </a:lnSpc>
              <a:spcBef>
                <a:spcPts val="600"/>
              </a:spcBef>
            </a:pPr>
            <a:r>
              <a:rPr lang="en-US" sz="1200" spc="-50">
                <a:solidFill>
                  <a:schemeClr val="bg1"/>
                </a:solidFill>
              </a:rPr>
              <a:t>Scale to full screen size if necessary.</a:t>
            </a:r>
          </a:p>
          <a:p>
            <a:pPr>
              <a:lnSpc>
                <a:spcPct val="90000"/>
              </a:lnSpc>
              <a:spcBef>
                <a:spcPts val="600"/>
              </a:spcBef>
            </a:pPr>
            <a:r>
              <a:rPr lang="en-US" sz="1200" spc="-50">
                <a:solidFill>
                  <a:schemeClr val="bg1"/>
                </a:solidFill>
              </a:rPr>
              <a:t>Click image, go</a:t>
            </a:r>
            <a:r>
              <a:rPr lang="en-US" sz="1200" spc="-50" baseline="0">
                <a:solidFill>
                  <a:schemeClr val="bg1"/>
                </a:solidFill>
              </a:rPr>
              <a:t> to ‘Format-</a:t>
            </a:r>
            <a:r>
              <a:rPr lang="en-US" sz="1200" spc="-50">
                <a:solidFill>
                  <a:schemeClr val="bg1"/>
                </a:solidFill>
              </a:rPr>
              <a:t>Send to Back’</a:t>
            </a:r>
          </a:p>
          <a:p>
            <a:pPr>
              <a:lnSpc>
                <a:spcPct val="90000"/>
              </a:lnSpc>
              <a:spcBef>
                <a:spcPts val="600"/>
              </a:spcBef>
            </a:pPr>
            <a:r>
              <a:rPr lang="en-US" sz="1200" spc="-50">
                <a:solidFill>
                  <a:schemeClr val="bg1"/>
                </a:solidFill>
              </a:rPr>
              <a:t>Go to ‘View-Normal’ to return to slides</a:t>
            </a:r>
          </a:p>
        </p:txBody>
      </p:sp>
    </p:spTree>
    <p:extLst>
      <p:ext uri="{BB962C8B-B14F-4D97-AF65-F5344CB8AC3E}">
        <p14:creationId xmlns:p14="http://schemas.microsoft.com/office/powerpoint/2010/main" val="1161002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90599" y="152400"/>
            <a:ext cx="7713969" cy="762000"/>
          </a:xfrm>
        </p:spPr>
        <p:txBody>
          <a:bodyPr/>
          <a:lstStyle/>
          <a:p>
            <a:r>
              <a:rPr lang="en-US"/>
              <a:t>Click to edit Master title style</a:t>
            </a:r>
          </a:p>
        </p:txBody>
      </p:sp>
      <p:sp>
        <p:nvSpPr>
          <p:cNvPr id="3" name="Content Placeholder 2"/>
          <p:cNvSpPr>
            <a:spLocks noGrp="1"/>
          </p:cNvSpPr>
          <p:nvPr>
            <p:ph idx="1"/>
          </p:nvPr>
        </p:nvSpPr>
        <p:spPr>
          <a:xfrm>
            <a:off x="457200" y="1219200"/>
            <a:ext cx="8247368" cy="49616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23C80F-5998-4C5A-8426-1B9517C724DD}" type="datetimeFigureOut">
              <a:rPr lang="en-US" smtClean="0">
                <a:solidFill>
                  <a:srgbClr val="605F62"/>
                </a:solidFill>
              </a:rPr>
              <a:pPr/>
              <a:t>4/15/2024</a:t>
            </a:fld>
            <a:endParaRPr lang="en-US">
              <a:solidFill>
                <a:srgbClr val="605F62"/>
              </a:solidFill>
            </a:endParaRPr>
          </a:p>
        </p:txBody>
      </p:sp>
      <p:sp>
        <p:nvSpPr>
          <p:cNvPr id="5" name="Footer Placeholder 4"/>
          <p:cNvSpPr>
            <a:spLocks noGrp="1"/>
          </p:cNvSpPr>
          <p:nvPr>
            <p:ph type="ftr" sz="quarter" idx="11"/>
          </p:nvPr>
        </p:nvSpPr>
        <p:spPr/>
        <p:txBody>
          <a:bodyPr/>
          <a:lstStyle/>
          <a:p>
            <a:endParaRPr lang="en-US">
              <a:solidFill>
                <a:srgbClr val="605F62"/>
              </a:solidFill>
            </a:endParaRPr>
          </a:p>
        </p:txBody>
      </p:sp>
      <p:sp>
        <p:nvSpPr>
          <p:cNvPr id="6" name="Slide Number Placeholder 5"/>
          <p:cNvSpPr>
            <a:spLocks noGrp="1"/>
          </p:cNvSpPr>
          <p:nvPr>
            <p:ph type="sldNum" sz="quarter" idx="12"/>
          </p:nvPr>
        </p:nvSpPr>
        <p:spPr/>
        <p:txBody>
          <a:bodyPr/>
          <a:lstStyle>
            <a:lvl1pPr>
              <a:defRPr>
                <a:solidFill>
                  <a:srgbClr val="B1ACCE"/>
                </a:solidFill>
              </a:defRPr>
            </a:lvl1pPr>
          </a:lstStyle>
          <a:p>
            <a:fld id="{0D558541-60C9-42A2-8392-FF12533A6B7A}" type="slidenum">
              <a:rPr lang="en-US" smtClean="0"/>
              <a:pPr/>
              <a:t>‹#›</a:t>
            </a:fld>
            <a:endParaRPr lang="en-US"/>
          </a:p>
        </p:txBody>
      </p:sp>
      <p:sp>
        <p:nvSpPr>
          <p:cNvPr id="11" name="Text Placeholder 10"/>
          <p:cNvSpPr>
            <a:spLocks noGrp="1"/>
          </p:cNvSpPr>
          <p:nvPr>
            <p:ph type="body" sz="quarter" idx="13" hasCustomPrompt="1"/>
          </p:nvPr>
        </p:nvSpPr>
        <p:spPr>
          <a:xfrm>
            <a:off x="990600" y="914400"/>
            <a:ext cx="6854952" cy="304800"/>
          </a:xfrm>
        </p:spPr>
        <p:txBody>
          <a:bodyPr/>
          <a:lstStyle>
            <a:lvl1pPr marL="0" indent="0">
              <a:lnSpc>
                <a:spcPct val="85000"/>
              </a:lnSpc>
              <a:spcBef>
                <a:spcPts val="0"/>
              </a:spcBef>
              <a:buNone/>
              <a:defRPr sz="2000" spc="-80" baseline="0">
                <a:solidFill>
                  <a:schemeClr val="accent2"/>
                </a:solidFill>
              </a:defRPr>
            </a:lvl1pPr>
            <a:lvl2pPr marL="206375" indent="0">
              <a:buNone/>
              <a:defRPr/>
            </a:lvl2pPr>
            <a:lvl3pPr marL="457200" indent="0">
              <a:buNone/>
              <a:defRPr/>
            </a:lvl3pPr>
            <a:lvl4pPr marL="631825" indent="0">
              <a:buNone/>
              <a:defRPr/>
            </a:lvl4pPr>
            <a:lvl5pPr marL="804862" indent="0">
              <a:buNone/>
              <a:defRPr/>
            </a:lvl5pPr>
          </a:lstStyle>
          <a:p>
            <a:pPr lvl="0"/>
            <a:r>
              <a:rPr lang="en-US"/>
              <a:t>Slide Subtitle</a:t>
            </a:r>
          </a:p>
        </p:txBody>
      </p:sp>
    </p:spTree>
    <p:extLst>
      <p:ext uri="{BB962C8B-B14F-4D97-AF65-F5344CB8AC3E}">
        <p14:creationId xmlns:p14="http://schemas.microsoft.com/office/powerpoint/2010/main" val="17642960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90599" y="152400"/>
            <a:ext cx="7713969" cy="762000"/>
          </a:xfrm>
        </p:spPr>
        <p:txBody>
          <a:bodyPr/>
          <a:lstStyle/>
          <a:p>
            <a:r>
              <a:rPr lang="en-US"/>
              <a:t>Click to edit Master title style</a:t>
            </a:r>
          </a:p>
        </p:txBody>
      </p:sp>
      <p:sp>
        <p:nvSpPr>
          <p:cNvPr id="3" name="Content Placeholder 2"/>
          <p:cNvSpPr>
            <a:spLocks noGrp="1"/>
          </p:cNvSpPr>
          <p:nvPr>
            <p:ph sz="half" idx="1"/>
          </p:nvPr>
        </p:nvSpPr>
        <p:spPr>
          <a:xfrm>
            <a:off x="801197" y="1621971"/>
            <a:ext cx="3767328" cy="4093029"/>
          </a:xfrm>
        </p:spPr>
        <p:txBody>
          <a:bodyPr vert="horz" lIns="0" tIns="0" rIns="91440" bIns="45720" rtlCol="0">
            <a:no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00422" y="1621971"/>
            <a:ext cx="3767328" cy="4093029"/>
          </a:xfrm>
        </p:spPr>
        <p:txBody>
          <a:bodyPr vert="horz" lIns="0" tIns="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623C80F-5998-4C5A-8426-1B9517C724DD}" type="datetimeFigureOut">
              <a:rPr lang="en-US" smtClean="0">
                <a:solidFill>
                  <a:srgbClr val="605F62"/>
                </a:solidFill>
              </a:rPr>
              <a:pPr/>
              <a:t>4/15/2024</a:t>
            </a:fld>
            <a:endParaRPr lang="en-US">
              <a:solidFill>
                <a:srgbClr val="605F62"/>
              </a:solidFill>
            </a:endParaRPr>
          </a:p>
        </p:txBody>
      </p:sp>
      <p:sp>
        <p:nvSpPr>
          <p:cNvPr id="6" name="Footer Placeholder 5"/>
          <p:cNvSpPr>
            <a:spLocks noGrp="1"/>
          </p:cNvSpPr>
          <p:nvPr>
            <p:ph type="ftr" sz="quarter" idx="11"/>
          </p:nvPr>
        </p:nvSpPr>
        <p:spPr/>
        <p:txBody>
          <a:bodyPr/>
          <a:lstStyle/>
          <a:p>
            <a:endParaRPr lang="en-US">
              <a:solidFill>
                <a:srgbClr val="605F62"/>
              </a:solidFill>
            </a:endParaRPr>
          </a:p>
        </p:txBody>
      </p:sp>
      <p:sp>
        <p:nvSpPr>
          <p:cNvPr id="7" name="Slide Number Placeholder 6"/>
          <p:cNvSpPr>
            <a:spLocks noGrp="1"/>
          </p:cNvSpPr>
          <p:nvPr>
            <p:ph type="sldNum" sz="quarter" idx="12"/>
          </p:nvPr>
        </p:nvSpPr>
        <p:spPr/>
        <p:txBody>
          <a:bodyPr/>
          <a:lstStyle>
            <a:lvl1pPr>
              <a:defRPr>
                <a:solidFill>
                  <a:srgbClr val="B1ACCE"/>
                </a:solidFill>
              </a:defRPr>
            </a:lvl1pPr>
          </a:lstStyle>
          <a:p>
            <a:fld id="{0D558541-60C9-42A2-8392-FF12533A6B7A}" type="slidenum">
              <a:rPr lang="en-US" smtClean="0"/>
              <a:pPr/>
              <a:t>‹#›</a:t>
            </a:fld>
            <a:endParaRPr lang="en-US"/>
          </a:p>
        </p:txBody>
      </p:sp>
      <p:sp>
        <p:nvSpPr>
          <p:cNvPr id="11" name="Text Placeholder 10"/>
          <p:cNvSpPr>
            <a:spLocks noGrp="1"/>
          </p:cNvSpPr>
          <p:nvPr>
            <p:ph type="body" sz="quarter" idx="13" hasCustomPrompt="1"/>
          </p:nvPr>
        </p:nvSpPr>
        <p:spPr>
          <a:xfrm>
            <a:off x="990599" y="914400"/>
            <a:ext cx="6857999" cy="457200"/>
          </a:xfrm>
        </p:spPr>
        <p:txBody>
          <a:bodyPr/>
          <a:lstStyle>
            <a:lvl1pPr marL="0" indent="0">
              <a:lnSpc>
                <a:spcPct val="85000"/>
              </a:lnSpc>
              <a:spcBef>
                <a:spcPts val="0"/>
              </a:spcBef>
              <a:buNone/>
              <a:defRPr sz="2000" spc="-80" baseline="0">
                <a:solidFill>
                  <a:schemeClr val="accent2"/>
                </a:solidFill>
              </a:defRPr>
            </a:lvl1pPr>
            <a:lvl2pPr marL="206375" indent="0">
              <a:buNone/>
              <a:defRPr/>
            </a:lvl2pPr>
            <a:lvl3pPr marL="457200" indent="0">
              <a:buNone/>
              <a:defRPr/>
            </a:lvl3pPr>
            <a:lvl4pPr marL="631825" indent="0">
              <a:buNone/>
              <a:defRPr/>
            </a:lvl4pPr>
            <a:lvl5pPr marL="804862" indent="0">
              <a:buNone/>
              <a:defRPr/>
            </a:lvl5pPr>
          </a:lstStyle>
          <a:p>
            <a:pPr lvl="0"/>
            <a:r>
              <a:rPr lang="en-US"/>
              <a:t>Slide Subtitle</a:t>
            </a:r>
          </a:p>
        </p:txBody>
      </p:sp>
    </p:spTree>
    <p:extLst>
      <p:ext uri="{BB962C8B-B14F-4D97-AF65-F5344CB8AC3E}">
        <p14:creationId xmlns:p14="http://schemas.microsoft.com/office/powerpoint/2010/main" val="39678305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90600" y="1624012"/>
            <a:ext cx="3581400" cy="357187"/>
          </a:xfrm>
        </p:spPr>
        <p:txBody>
          <a:bodyPr anchor="b"/>
          <a:lstStyle>
            <a:lvl1pPr marL="0" indent="0">
              <a:buNone/>
              <a:defRPr sz="185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01197" y="1981200"/>
            <a:ext cx="3768895" cy="3733800"/>
          </a:xfrm>
        </p:spPr>
        <p:txBody>
          <a:bodyPr vert="horz" lIns="0" tIns="0" rIns="91440" bIns="45720" rtlCol="0">
            <a:no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908036" y="1624012"/>
            <a:ext cx="3770375" cy="357188"/>
          </a:xfrm>
        </p:spPr>
        <p:txBody>
          <a:bodyPr anchor="b"/>
          <a:lstStyle>
            <a:lvl1pPr marL="0" indent="0">
              <a:buNone/>
              <a:defRPr sz="185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27124" y="1981200"/>
            <a:ext cx="3770375" cy="3733800"/>
          </a:xfrm>
        </p:spPr>
        <p:txBody>
          <a:bodyPr vert="horz" lIns="0" tIns="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23C80F-5998-4C5A-8426-1B9517C724DD}" type="datetimeFigureOut">
              <a:rPr lang="en-US" smtClean="0">
                <a:solidFill>
                  <a:srgbClr val="605F62"/>
                </a:solidFill>
              </a:rPr>
              <a:pPr/>
              <a:t>4/15/2024</a:t>
            </a:fld>
            <a:endParaRPr lang="en-US">
              <a:solidFill>
                <a:srgbClr val="605F62"/>
              </a:solidFill>
            </a:endParaRPr>
          </a:p>
        </p:txBody>
      </p:sp>
      <p:sp>
        <p:nvSpPr>
          <p:cNvPr id="8" name="Footer Placeholder 7"/>
          <p:cNvSpPr>
            <a:spLocks noGrp="1"/>
          </p:cNvSpPr>
          <p:nvPr>
            <p:ph type="ftr" sz="quarter" idx="11"/>
          </p:nvPr>
        </p:nvSpPr>
        <p:spPr/>
        <p:txBody>
          <a:bodyPr/>
          <a:lstStyle/>
          <a:p>
            <a:endParaRPr lang="en-US">
              <a:solidFill>
                <a:srgbClr val="605F62"/>
              </a:solidFill>
            </a:endParaRPr>
          </a:p>
        </p:txBody>
      </p:sp>
      <p:sp>
        <p:nvSpPr>
          <p:cNvPr id="9" name="Slide Number Placeholder 8"/>
          <p:cNvSpPr>
            <a:spLocks noGrp="1"/>
          </p:cNvSpPr>
          <p:nvPr>
            <p:ph type="sldNum" sz="quarter" idx="12"/>
          </p:nvPr>
        </p:nvSpPr>
        <p:spPr/>
        <p:txBody>
          <a:bodyPr/>
          <a:lstStyle>
            <a:lvl1pPr>
              <a:defRPr>
                <a:solidFill>
                  <a:srgbClr val="B1ACCE"/>
                </a:solidFill>
              </a:defRPr>
            </a:lvl1pPr>
          </a:lstStyle>
          <a:p>
            <a:fld id="{0D558541-60C9-42A2-8392-FF12533A6B7A}" type="slidenum">
              <a:rPr lang="en-US" smtClean="0"/>
              <a:pPr/>
              <a:t>‹#›</a:t>
            </a:fld>
            <a:endParaRPr lang="en-US"/>
          </a:p>
        </p:txBody>
      </p:sp>
      <p:sp>
        <p:nvSpPr>
          <p:cNvPr id="14" name="Text Placeholder 10"/>
          <p:cNvSpPr>
            <a:spLocks noGrp="1"/>
          </p:cNvSpPr>
          <p:nvPr>
            <p:ph type="body" sz="quarter" idx="13" hasCustomPrompt="1"/>
          </p:nvPr>
        </p:nvSpPr>
        <p:spPr>
          <a:xfrm>
            <a:off x="990599" y="914400"/>
            <a:ext cx="6852557" cy="457200"/>
          </a:xfrm>
        </p:spPr>
        <p:txBody>
          <a:bodyPr/>
          <a:lstStyle>
            <a:lvl1pPr marL="0" indent="0">
              <a:lnSpc>
                <a:spcPct val="85000"/>
              </a:lnSpc>
              <a:spcBef>
                <a:spcPts val="0"/>
              </a:spcBef>
              <a:buNone/>
              <a:defRPr sz="2000" spc="-80" baseline="0">
                <a:solidFill>
                  <a:schemeClr val="accent2"/>
                </a:solidFill>
              </a:defRPr>
            </a:lvl1pPr>
            <a:lvl2pPr marL="206375" indent="0">
              <a:buNone/>
              <a:defRPr/>
            </a:lvl2pPr>
            <a:lvl3pPr marL="457200" indent="0">
              <a:buNone/>
              <a:defRPr/>
            </a:lvl3pPr>
            <a:lvl4pPr marL="631825" indent="0">
              <a:buNone/>
              <a:defRPr/>
            </a:lvl4pPr>
            <a:lvl5pPr marL="804862" indent="0">
              <a:buNone/>
              <a:defRPr/>
            </a:lvl5pPr>
          </a:lstStyle>
          <a:p>
            <a:pPr lvl="0"/>
            <a:r>
              <a:rPr lang="en-US"/>
              <a:t>Slide Subtitle</a:t>
            </a:r>
          </a:p>
        </p:txBody>
      </p:sp>
    </p:spTree>
    <p:extLst>
      <p:ext uri="{BB962C8B-B14F-4D97-AF65-F5344CB8AC3E}">
        <p14:creationId xmlns:p14="http://schemas.microsoft.com/office/powerpoint/2010/main" val="24747147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w/image to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85157" y="3724712"/>
            <a:ext cx="3586843" cy="347472"/>
          </a:xfrm>
        </p:spPr>
        <p:txBody>
          <a:bodyPr anchor="b"/>
          <a:lstStyle>
            <a:lvl1pPr marL="0" indent="0">
              <a:buNone/>
              <a:defRPr sz="185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90600" y="4038600"/>
            <a:ext cx="3579492" cy="1676400"/>
          </a:xfrm>
        </p:spPr>
        <p:txBody>
          <a:bodyPr vert="horz" lIns="0" tIns="0" rIns="91440" bIns="45720" rtlCol="0">
            <a:noAutofit/>
          </a:bodyPr>
          <a:lstStyle>
            <a:lvl1pPr marL="0" indent="0">
              <a:buNone/>
              <a:defRPr lang="en-US" smtClean="0"/>
            </a:lvl1pPr>
            <a:lvl2pPr marL="206375" indent="0">
              <a:buNone/>
              <a:defRPr lang="en-US" smtClean="0"/>
            </a:lvl2pPr>
            <a:lvl3pPr marL="457200" indent="0">
              <a:buNone/>
              <a:defRPr lang="en-US" smtClean="0"/>
            </a:lvl3pPr>
            <a:lvl4pPr marL="631825" indent="0">
              <a:buNone/>
              <a:defRPr lang="en-US" smtClean="0"/>
            </a:lvl4pPr>
            <a:lvl5pPr marL="804862" indent="0">
              <a:buNone/>
              <a:defRPr lang="en-US"/>
            </a:lvl5pPr>
          </a:lstStyle>
          <a:p>
            <a:pPr lvl="0"/>
            <a:r>
              <a:rPr lang="en-US"/>
              <a:t>Click to edit Master text styles</a:t>
            </a:r>
          </a:p>
        </p:txBody>
      </p:sp>
      <p:sp>
        <p:nvSpPr>
          <p:cNvPr id="5" name="Text Placeholder 4"/>
          <p:cNvSpPr>
            <a:spLocks noGrp="1"/>
          </p:cNvSpPr>
          <p:nvPr>
            <p:ph type="body" sz="quarter" idx="3"/>
          </p:nvPr>
        </p:nvSpPr>
        <p:spPr>
          <a:xfrm>
            <a:off x="4908036" y="3724712"/>
            <a:ext cx="3584448" cy="347472"/>
          </a:xfrm>
        </p:spPr>
        <p:txBody>
          <a:bodyPr anchor="b"/>
          <a:lstStyle>
            <a:lvl1pPr marL="0" indent="0">
              <a:buNone/>
              <a:defRPr sz="185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908036" y="4038600"/>
            <a:ext cx="3580898" cy="1676400"/>
          </a:xfrm>
        </p:spPr>
        <p:txBody>
          <a:bodyPr vert="horz" lIns="0" tIns="0" rIns="91440" bIns="45720" rtlCol="0">
            <a:noAutofit/>
          </a:bodyPr>
          <a:lstStyle>
            <a:lvl1pPr marL="0" indent="0">
              <a:buNone/>
              <a:defRPr lang="en-US" dirty="0" smtClean="0"/>
            </a:lvl1pPr>
            <a:lvl2pPr marL="206375" indent="0">
              <a:buNone/>
              <a:defRPr lang="en-US" dirty="0" smtClean="0"/>
            </a:lvl2pPr>
            <a:lvl3pPr marL="457200" indent="0">
              <a:buNone/>
              <a:defRPr lang="en-US" dirty="0" smtClean="0"/>
            </a:lvl3pPr>
            <a:lvl4pPr marL="631825" indent="0">
              <a:buNone/>
              <a:defRPr lang="en-US" dirty="0" smtClean="0"/>
            </a:lvl4pPr>
            <a:lvl5pPr marL="804862" indent="0">
              <a:buNone/>
              <a:defRPr lang="en-US" dirty="0"/>
            </a:lvl5pPr>
          </a:lstStyle>
          <a:p>
            <a:pPr lvl="0"/>
            <a:r>
              <a:rPr lang="en-US"/>
              <a:t>Click to edit Master text styles</a:t>
            </a:r>
          </a:p>
        </p:txBody>
      </p:sp>
      <p:sp>
        <p:nvSpPr>
          <p:cNvPr id="7" name="Date Placeholder 6"/>
          <p:cNvSpPr>
            <a:spLocks noGrp="1"/>
          </p:cNvSpPr>
          <p:nvPr>
            <p:ph type="dt" sz="half" idx="10"/>
          </p:nvPr>
        </p:nvSpPr>
        <p:spPr/>
        <p:txBody>
          <a:bodyPr/>
          <a:lstStyle/>
          <a:p>
            <a:fld id="{9623C80F-5998-4C5A-8426-1B9517C724DD}" type="datetimeFigureOut">
              <a:rPr lang="en-US" smtClean="0">
                <a:solidFill>
                  <a:srgbClr val="605F62"/>
                </a:solidFill>
              </a:rPr>
              <a:pPr/>
              <a:t>4/15/2024</a:t>
            </a:fld>
            <a:endParaRPr lang="en-US">
              <a:solidFill>
                <a:srgbClr val="605F62"/>
              </a:solidFill>
            </a:endParaRPr>
          </a:p>
        </p:txBody>
      </p:sp>
      <p:sp>
        <p:nvSpPr>
          <p:cNvPr id="8" name="Footer Placeholder 7"/>
          <p:cNvSpPr>
            <a:spLocks noGrp="1"/>
          </p:cNvSpPr>
          <p:nvPr>
            <p:ph type="ftr" sz="quarter" idx="11"/>
          </p:nvPr>
        </p:nvSpPr>
        <p:spPr/>
        <p:txBody>
          <a:bodyPr/>
          <a:lstStyle/>
          <a:p>
            <a:endParaRPr lang="en-US">
              <a:solidFill>
                <a:srgbClr val="605F62"/>
              </a:solidFill>
            </a:endParaRPr>
          </a:p>
        </p:txBody>
      </p:sp>
      <p:sp>
        <p:nvSpPr>
          <p:cNvPr id="9" name="Slide Number Placeholder 8"/>
          <p:cNvSpPr>
            <a:spLocks noGrp="1"/>
          </p:cNvSpPr>
          <p:nvPr>
            <p:ph type="sldNum" sz="quarter" idx="12"/>
          </p:nvPr>
        </p:nvSpPr>
        <p:spPr/>
        <p:txBody>
          <a:bodyPr/>
          <a:lstStyle>
            <a:lvl1pPr>
              <a:defRPr>
                <a:solidFill>
                  <a:srgbClr val="B1ACCE"/>
                </a:solidFill>
              </a:defRPr>
            </a:lvl1pPr>
          </a:lstStyle>
          <a:p>
            <a:fld id="{0D558541-60C9-42A2-8392-FF12533A6B7A}" type="slidenum">
              <a:rPr lang="en-US" smtClean="0"/>
              <a:pPr/>
              <a:t>‹#›</a:t>
            </a:fld>
            <a:endParaRPr lang="en-US"/>
          </a:p>
        </p:txBody>
      </p:sp>
      <p:sp>
        <p:nvSpPr>
          <p:cNvPr id="14" name="Text Placeholder 10"/>
          <p:cNvSpPr>
            <a:spLocks noGrp="1"/>
          </p:cNvSpPr>
          <p:nvPr>
            <p:ph type="body" sz="quarter" idx="13" hasCustomPrompt="1"/>
          </p:nvPr>
        </p:nvSpPr>
        <p:spPr>
          <a:xfrm>
            <a:off x="990599" y="914400"/>
            <a:ext cx="6852557" cy="457200"/>
          </a:xfrm>
        </p:spPr>
        <p:txBody>
          <a:bodyPr/>
          <a:lstStyle>
            <a:lvl1pPr marL="0" indent="0">
              <a:lnSpc>
                <a:spcPct val="85000"/>
              </a:lnSpc>
              <a:spcBef>
                <a:spcPts val="0"/>
              </a:spcBef>
              <a:buNone/>
              <a:defRPr sz="2000" spc="-80" baseline="0">
                <a:solidFill>
                  <a:schemeClr val="accent2"/>
                </a:solidFill>
              </a:defRPr>
            </a:lvl1pPr>
            <a:lvl2pPr marL="206375" indent="0">
              <a:buNone/>
              <a:defRPr/>
            </a:lvl2pPr>
            <a:lvl3pPr marL="457200" indent="0">
              <a:buNone/>
              <a:defRPr/>
            </a:lvl3pPr>
            <a:lvl4pPr marL="631825" indent="0">
              <a:buNone/>
              <a:defRPr/>
            </a:lvl4pPr>
            <a:lvl5pPr marL="804862" indent="0">
              <a:buNone/>
              <a:defRPr/>
            </a:lvl5pPr>
          </a:lstStyle>
          <a:p>
            <a:pPr lvl="0"/>
            <a:r>
              <a:rPr lang="en-US"/>
              <a:t>Slide Subtitle</a:t>
            </a:r>
          </a:p>
        </p:txBody>
      </p:sp>
      <p:sp>
        <p:nvSpPr>
          <p:cNvPr id="13" name="Picture Placeholder 12"/>
          <p:cNvSpPr>
            <a:spLocks noGrp="1"/>
          </p:cNvSpPr>
          <p:nvPr>
            <p:ph type="pic" sz="quarter" idx="14" hasCustomPrompt="1"/>
          </p:nvPr>
        </p:nvSpPr>
        <p:spPr>
          <a:xfrm>
            <a:off x="990600" y="1622424"/>
            <a:ext cx="3429000" cy="1994355"/>
          </a:xfrm>
        </p:spPr>
        <p:txBody>
          <a:bodyPr anchor="ctr"/>
          <a:lstStyle>
            <a:lvl1pPr marL="0" indent="0" algn="ctr">
              <a:buNone/>
              <a:defRPr/>
            </a:lvl1pPr>
          </a:lstStyle>
          <a:p>
            <a:r>
              <a:rPr lang="en-US"/>
              <a:t>Insert image</a:t>
            </a:r>
          </a:p>
        </p:txBody>
      </p:sp>
      <p:sp>
        <p:nvSpPr>
          <p:cNvPr id="15" name="Picture Placeholder 12"/>
          <p:cNvSpPr>
            <a:spLocks noGrp="1"/>
          </p:cNvSpPr>
          <p:nvPr>
            <p:ph type="pic" sz="quarter" idx="15" hasCustomPrompt="1"/>
          </p:nvPr>
        </p:nvSpPr>
        <p:spPr>
          <a:xfrm>
            <a:off x="4908036" y="1622424"/>
            <a:ext cx="3429000" cy="1994355"/>
          </a:xfrm>
        </p:spPr>
        <p:txBody>
          <a:bodyPr anchor="ctr"/>
          <a:lstStyle>
            <a:lvl1pPr marL="0" indent="0" algn="ctr">
              <a:buNone/>
              <a:defRPr/>
            </a:lvl1pPr>
          </a:lstStyle>
          <a:p>
            <a:r>
              <a:rPr lang="en-US"/>
              <a:t>Insert image</a:t>
            </a:r>
          </a:p>
        </p:txBody>
      </p:sp>
    </p:spTree>
    <p:extLst>
      <p:ext uri="{BB962C8B-B14F-4D97-AF65-F5344CB8AC3E}">
        <p14:creationId xmlns:p14="http://schemas.microsoft.com/office/powerpoint/2010/main" val="6399496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tacked Two Content + SideContent">
    <p:spTree>
      <p:nvGrpSpPr>
        <p:cNvPr id="1" name=""/>
        <p:cNvGrpSpPr/>
        <p:nvPr/>
      </p:nvGrpSpPr>
      <p:grpSpPr>
        <a:xfrm>
          <a:off x="0" y="0"/>
          <a:ext cx="0" cy="0"/>
          <a:chOff x="0" y="0"/>
          <a:chExt cx="0" cy="0"/>
        </a:xfrm>
      </p:grpSpPr>
      <p:sp>
        <p:nvSpPr>
          <p:cNvPr id="2" name="Title 1"/>
          <p:cNvSpPr>
            <a:spLocks noGrp="1"/>
          </p:cNvSpPr>
          <p:nvPr>
            <p:ph type="title"/>
          </p:nvPr>
        </p:nvSpPr>
        <p:spPr>
          <a:xfrm>
            <a:off x="990599" y="152400"/>
            <a:ext cx="7713969" cy="762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90600" y="1624012"/>
            <a:ext cx="3581400" cy="357187"/>
          </a:xfrm>
        </p:spPr>
        <p:txBody>
          <a:bodyPr anchor="b"/>
          <a:lstStyle>
            <a:lvl1pPr marL="0" indent="0">
              <a:buNone/>
              <a:defRPr sz="185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01197" y="1981200"/>
            <a:ext cx="3773089" cy="1711325"/>
          </a:xfrm>
        </p:spPr>
        <p:txBody>
          <a:bodyPr vert="horz" lIns="0" tIns="0" rIns="91440" bIns="45720" rtlCol="0">
            <a:no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990599" y="3652124"/>
            <a:ext cx="3581401" cy="349526"/>
          </a:xfrm>
        </p:spPr>
        <p:txBody>
          <a:bodyPr anchor="b"/>
          <a:lstStyle>
            <a:lvl1pPr marL="0" indent="0">
              <a:buNone/>
              <a:defRPr sz="185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803911" y="4012035"/>
            <a:ext cx="3770375" cy="1558925"/>
          </a:xfrm>
        </p:spPr>
        <p:txBody>
          <a:bodyPr vert="horz" lIns="0" tIns="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23C80F-5998-4C5A-8426-1B9517C724DD}" type="datetimeFigureOut">
              <a:rPr lang="en-US" smtClean="0">
                <a:solidFill>
                  <a:srgbClr val="605F62"/>
                </a:solidFill>
              </a:rPr>
              <a:pPr/>
              <a:t>4/15/2024</a:t>
            </a:fld>
            <a:endParaRPr lang="en-US">
              <a:solidFill>
                <a:srgbClr val="605F62"/>
              </a:solidFill>
            </a:endParaRPr>
          </a:p>
        </p:txBody>
      </p:sp>
      <p:sp>
        <p:nvSpPr>
          <p:cNvPr id="8" name="Footer Placeholder 7"/>
          <p:cNvSpPr>
            <a:spLocks noGrp="1"/>
          </p:cNvSpPr>
          <p:nvPr>
            <p:ph type="ftr" sz="quarter" idx="11"/>
          </p:nvPr>
        </p:nvSpPr>
        <p:spPr/>
        <p:txBody>
          <a:bodyPr/>
          <a:lstStyle/>
          <a:p>
            <a:endParaRPr lang="en-US">
              <a:solidFill>
                <a:srgbClr val="605F62"/>
              </a:solidFill>
            </a:endParaRPr>
          </a:p>
        </p:txBody>
      </p:sp>
      <p:sp>
        <p:nvSpPr>
          <p:cNvPr id="9" name="Slide Number Placeholder 8"/>
          <p:cNvSpPr>
            <a:spLocks noGrp="1"/>
          </p:cNvSpPr>
          <p:nvPr>
            <p:ph type="sldNum" sz="quarter" idx="12"/>
          </p:nvPr>
        </p:nvSpPr>
        <p:spPr/>
        <p:txBody>
          <a:bodyPr/>
          <a:lstStyle>
            <a:lvl1pPr>
              <a:defRPr>
                <a:solidFill>
                  <a:srgbClr val="B1ACCE"/>
                </a:solidFill>
              </a:defRPr>
            </a:lvl1pPr>
          </a:lstStyle>
          <a:p>
            <a:fld id="{0D558541-60C9-42A2-8392-FF12533A6B7A}" type="slidenum">
              <a:rPr lang="en-US" smtClean="0"/>
              <a:pPr/>
              <a:t>‹#›</a:t>
            </a:fld>
            <a:endParaRPr lang="en-US"/>
          </a:p>
        </p:txBody>
      </p:sp>
      <p:sp>
        <p:nvSpPr>
          <p:cNvPr id="14" name="Content Placeholder 13"/>
          <p:cNvSpPr>
            <a:spLocks noGrp="1"/>
          </p:cNvSpPr>
          <p:nvPr>
            <p:ph sz="quarter" idx="13"/>
          </p:nvPr>
        </p:nvSpPr>
        <p:spPr>
          <a:xfrm>
            <a:off x="5209563" y="1676400"/>
            <a:ext cx="3934437" cy="381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0"/>
          <p:cNvSpPr>
            <a:spLocks noGrp="1"/>
          </p:cNvSpPr>
          <p:nvPr>
            <p:ph type="body" sz="quarter" idx="14" hasCustomPrompt="1"/>
          </p:nvPr>
        </p:nvSpPr>
        <p:spPr>
          <a:xfrm>
            <a:off x="990600" y="914400"/>
            <a:ext cx="6858000" cy="457200"/>
          </a:xfrm>
        </p:spPr>
        <p:txBody>
          <a:bodyPr/>
          <a:lstStyle>
            <a:lvl1pPr marL="0" indent="0">
              <a:lnSpc>
                <a:spcPct val="85000"/>
              </a:lnSpc>
              <a:spcBef>
                <a:spcPts val="0"/>
              </a:spcBef>
              <a:buNone/>
              <a:defRPr sz="2000" spc="-80" baseline="0">
                <a:solidFill>
                  <a:schemeClr val="accent2"/>
                </a:solidFill>
              </a:defRPr>
            </a:lvl1pPr>
            <a:lvl2pPr marL="206375" indent="0">
              <a:buNone/>
              <a:defRPr/>
            </a:lvl2pPr>
            <a:lvl3pPr marL="457200" indent="0">
              <a:buNone/>
              <a:defRPr/>
            </a:lvl3pPr>
            <a:lvl4pPr marL="631825" indent="0">
              <a:buNone/>
              <a:defRPr/>
            </a:lvl4pPr>
            <a:lvl5pPr marL="804862" indent="0">
              <a:buNone/>
              <a:defRPr/>
            </a:lvl5pPr>
          </a:lstStyle>
          <a:p>
            <a:pPr lvl="0"/>
            <a:r>
              <a:rPr lang="en-US"/>
              <a:t>Slide Subtitle</a:t>
            </a:r>
          </a:p>
        </p:txBody>
      </p:sp>
    </p:spTree>
    <p:extLst>
      <p:ext uri="{BB962C8B-B14F-4D97-AF65-F5344CB8AC3E}">
        <p14:creationId xmlns:p14="http://schemas.microsoft.com/office/powerpoint/2010/main" val="6719352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Key Facts + Side Images">
    <p:spTree>
      <p:nvGrpSpPr>
        <p:cNvPr id="1" name=""/>
        <p:cNvGrpSpPr/>
        <p:nvPr/>
      </p:nvGrpSpPr>
      <p:grpSpPr>
        <a:xfrm>
          <a:off x="0" y="0"/>
          <a:ext cx="0" cy="0"/>
          <a:chOff x="0" y="0"/>
          <a:chExt cx="0" cy="0"/>
        </a:xfrm>
      </p:grpSpPr>
      <p:pic>
        <p:nvPicPr>
          <p:cNvPr id="17" name="Picture 16" descr="555104_NMgradientLH_RGB_102313.jpg"/>
          <p:cNvPicPr>
            <a:picLocks noChangeAspect="1"/>
          </p:cNvPicPr>
          <p:nvPr userDrawn="1"/>
        </p:nvPicPr>
        <p:blipFill>
          <a:blip r:embed="rId2" cstate="print"/>
          <a:stretch>
            <a:fillRect/>
          </a:stretch>
        </p:blipFill>
        <p:spPr>
          <a:xfrm>
            <a:off x="0" y="0"/>
            <a:ext cx="9144000" cy="6858000"/>
          </a:xfrm>
          <a:prstGeom prst="rect">
            <a:avLst/>
          </a:prstGeom>
        </p:spPr>
      </p:pic>
      <p:sp>
        <p:nvSpPr>
          <p:cNvPr id="2" name="Title 1"/>
          <p:cNvSpPr>
            <a:spLocks noGrp="1"/>
          </p:cNvSpPr>
          <p:nvPr>
            <p:ph type="title"/>
          </p:nvPr>
        </p:nvSpPr>
        <p:spPr bwMode="gray">
          <a:xfrm>
            <a:off x="990599" y="155448"/>
            <a:ext cx="7713969" cy="762000"/>
          </a:xfrm>
        </p:spPr>
        <p:txBody>
          <a:bodyPr/>
          <a:lstStyle>
            <a:lvl1pPr>
              <a:defRPr>
                <a:solidFill>
                  <a:schemeClr val="bg1"/>
                </a:solidFill>
              </a:defRPr>
            </a:lvl1pPr>
          </a:lstStyle>
          <a:p>
            <a:r>
              <a:rPr lang="en-US"/>
              <a:t>Click to edit Master title style</a:t>
            </a:r>
          </a:p>
        </p:txBody>
      </p:sp>
      <p:sp>
        <p:nvSpPr>
          <p:cNvPr id="3" name="Text Placeholder 2"/>
          <p:cNvSpPr>
            <a:spLocks noGrp="1"/>
          </p:cNvSpPr>
          <p:nvPr>
            <p:ph type="body" idx="1"/>
          </p:nvPr>
        </p:nvSpPr>
        <p:spPr bwMode="gray">
          <a:xfrm>
            <a:off x="990599" y="1624013"/>
            <a:ext cx="2438401" cy="349526"/>
          </a:xfrm>
        </p:spPr>
        <p:txBody>
          <a:bodyPr anchor="b"/>
          <a:lstStyle>
            <a:lvl1pPr marL="0" indent="0">
              <a:buNone/>
              <a:defRPr sz="185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p:cNvSpPr>
            <a:spLocks noGrp="1"/>
          </p:cNvSpPr>
          <p:nvPr>
            <p:ph sz="half" idx="2"/>
          </p:nvPr>
        </p:nvSpPr>
        <p:spPr bwMode="gray">
          <a:xfrm>
            <a:off x="801197" y="1981200"/>
            <a:ext cx="2399203" cy="3733800"/>
          </a:xfrm>
        </p:spPr>
        <p:txBody>
          <a:bodyPr vert="horz" lIns="0" tIns="0" rIns="91440" bIns="45720" rtlCol="0">
            <a:noAutofit/>
          </a:bodyPr>
          <a:lstStyle>
            <a:lvl1pPr>
              <a:buClr>
                <a:schemeClr val="bg1"/>
              </a:buClr>
              <a:defRPr lang="en-US" sz="1850" smtClean="0">
                <a:solidFill>
                  <a:schemeClr val="bg1"/>
                </a:solidFill>
              </a:defRPr>
            </a:lvl1pPr>
            <a:lvl2pPr>
              <a:buClr>
                <a:schemeClr val="bg1"/>
              </a:buClr>
              <a:defRPr lang="en-US" sz="1850" smtClean="0">
                <a:solidFill>
                  <a:schemeClr val="bg1"/>
                </a:solidFill>
              </a:defRPr>
            </a:lvl2pPr>
            <a:lvl3pPr>
              <a:defRPr lang="en-US" smtClean="0"/>
            </a:lvl3pPr>
            <a:lvl4pPr>
              <a:defRPr lang="en-US" smtClean="0"/>
            </a:lvl4pPr>
            <a:lvl5pPr>
              <a:defRPr lang="en-US"/>
            </a:lvl5pPr>
          </a:lstStyle>
          <a:p>
            <a:pPr lvl="0"/>
            <a:r>
              <a:rPr lang="en-US"/>
              <a:t>Click to edit Master text styles</a:t>
            </a:r>
          </a:p>
          <a:p>
            <a:pPr lvl="1"/>
            <a:r>
              <a:rPr lang="en-US"/>
              <a:t>Second level</a:t>
            </a:r>
          </a:p>
        </p:txBody>
      </p:sp>
      <p:sp>
        <p:nvSpPr>
          <p:cNvPr id="7" name="Date Placeholder 6"/>
          <p:cNvSpPr>
            <a:spLocks noGrp="1"/>
          </p:cNvSpPr>
          <p:nvPr>
            <p:ph type="dt" sz="half" idx="10"/>
          </p:nvPr>
        </p:nvSpPr>
        <p:spPr bwMode="gray"/>
        <p:txBody>
          <a:bodyPr/>
          <a:lstStyle>
            <a:lvl1pPr>
              <a:defRPr>
                <a:solidFill>
                  <a:schemeClr val="bg1"/>
                </a:solidFill>
              </a:defRPr>
            </a:lvl1pPr>
          </a:lstStyle>
          <a:p>
            <a:fld id="{9623C80F-5998-4C5A-8426-1B9517C724DD}" type="datetimeFigureOut">
              <a:rPr lang="en-US" smtClean="0">
                <a:solidFill>
                  <a:prstClr val="white"/>
                </a:solidFill>
              </a:rPr>
              <a:pPr/>
              <a:t>4/15/2024</a:t>
            </a:fld>
            <a:endParaRPr lang="en-US">
              <a:solidFill>
                <a:prstClr val="white"/>
              </a:solidFill>
            </a:endParaRPr>
          </a:p>
        </p:txBody>
      </p:sp>
      <p:sp>
        <p:nvSpPr>
          <p:cNvPr id="8" name="Footer Placeholder 7"/>
          <p:cNvSpPr>
            <a:spLocks noGrp="1"/>
          </p:cNvSpPr>
          <p:nvPr>
            <p:ph type="ftr" sz="quarter" idx="11"/>
          </p:nvPr>
        </p:nvSpPr>
        <p:spPr bwMode="gray"/>
        <p:txBody>
          <a:bodyPr/>
          <a:lstStyle>
            <a:lvl1pPr>
              <a:defRPr>
                <a:solidFill>
                  <a:schemeClr val="bg1"/>
                </a:solidFill>
              </a:defRPr>
            </a:lvl1pPr>
          </a:lstStyle>
          <a:p>
            <a:endParaRPr lang="en-US">
              <a:solidFill>
                <a:prstClr val="white"/>
              </a:solidFill>
            </a:endParaRPr>
          </a:p>
        </p:txBody>
      </p:sp>
      <p:sp>
        <p:nvSpPr>
          <p:cNvPr id="9" name="Slide Number Placeholder 8"/>
          <p:cNvSpPr>
            <a:spLocks noGrp="1"/>
          </p:cNvSpPr>
          <p:nvPr>
            <p:ph type="sldNum" sz="quarter" idx="12"/>
          </p:nvPr>
        </p:nvSpPr>
        <p:spPr bwMode="gray"/>
        <p:txBody>
          <a:bodyPr/>
          <a:lstStyle>
            <a:lvl1pPr>
              <a:defRPr>
                <a:solidFill>
                  <a:schemeClr val="bg1"/>
                </a:solidFill>
              </a:defRPr>
            </a:lvl1pPr>
          </a:lstStyle>
          <a:p>
            <a:fld id="{0D558541-60C9-42A2-8392-FF12533A6B7A}" type="slidenum">
              <a:rPr lang="en-US" smtClean="0">
                <a:solidFill>
                  <a:prstClr val="white"/>
                </a:solidFill>
              </a:rPr>
              <a:pPr/>
              <a:t>‹#›</a:t>
            </a:fld>
            <a:endParaRPr lang="en-US">
              <a:solidFill>
                <a:prstClr val="white"/>
              </a:solidFill>
            </a:endParaRPr>
          </a:p>
        </p:txBody>
      </p:sp>
      <p:sp>
        <p:nvSpPr>
          <p:cNvPr id="15" name="Text Placeholder 10"/>
          <p:cNvSpPr>
            <a:spLocks noGrp="1"/>
          </p:cNvSpPr>
          <p:nvPr>
            <p:ph type="body" sz="quarter" idx="14" hasCustomPrompt="1"/>
          </p:nvPr>
        </p:nvSpPr>
        <p:spPr bwMode="gray">
          <a:xfrm>
            <a:off x="990600" y="914400"/>
            <a:ext cx="6858000" cy="457200"/>
          </a:xfrm>
        </p:spPr>
        <p:txBody>
          <a:bodyPr/>
          <a:lstStyle>
            <a:lvl1pPr marL="0" indent="0">
              <a:lnSpc>
                <a:spcPct val="85000"/>
              </a:lnSpc>
              <a:spcBef>
                <a:spcPts val="0"/>
              </a:spcBef>
              <a:buNone/>
              <a:defRPr sz="2000" spc="-80" baseline="0">
                <a:solidFill>
                  <a:schemeClr val="bg1"/>
                </a:solidFill>
              </a:defRPr>
            </a:lvl1pPr>
            <a:lvl2pPr marL="206375" indent="0">
              <a:buNone/>
              <a:defRPr/>
            </a:lvl2pPr>
            <a:lvl3pPr marL="457200" indent="0">
              <a:buNone/>
              <a:defRPr/>
            </a:lvl3pPr>
            <a:lvl4pPr marL="631825" indent="0">
              <a:buNone/>
              <a:defRPr/>
            </a:lvl4pPr>
            <a:lvl5pPr marL="804862" indent="0">
              <a:buNone/>
              <a:defRPr/>
            </a:lvl5pPr>
          </a:lstStyle>
          <a:p>
            <a:pPr lvl="0"/>
            <a:r>
              <a:rPr lang="en-US"/>
              <a:t>Slide Subtitle</a:t>
            </a:r>
          </a:p>
        </p:txBody>
      </p:sp>
      <p:sp>
        <p:nvSpPr>
          <p:cNvPr id="12" name="Picture Placeholder 11"/>
          <p:cNvSpPr>
            <a:spLocks noGrp="1"/>
          </p:cNvSpPr>
          <p:nvPr>
            <p:ph type="pic" sz="quarter" idx="15" hasCustomPrompt="1"/>
          </p:nvPr>
        </p:nvSpPr>
        <p:spPr bwMode="gray">
          <a:xfrm>
            <a:off x="3505200" y="1622425"/>
            <a:ext cx="2209800" cy="3657600"/>
          </a:xfrm>
        </p:spPr>
        <p:txBody>
          <a:bodyPr anchor="ctr"/>
          <a:lstStyle>
            <a:lvl1pPr marL="0" indent="0" algn="ctr">
              <a:buNone/>
              <a:defRPr>
                <a:solidFill>
                  <a:schemeClr val="bg1"/>
                </a:solidFill>
              </a:defRPr>
            </a:lvl1pPr>
          </a:lstStyle>
          <a:p>
            <a:r>
              <a:rPr lang="en-US"/>
              <a:t>Insert image</a:t>
            </a:r>
          </a:p>
        </p:txBody>
      </p:sp>
      <p:sp>
        <p:nvSpPr>
          <p:cNvPr id="16" name="Picture Placeholder 11"/>
          <p:cNvSpPr>
            <a:spLocks noGrp="1"/>
          </p:cNvSpPr>
          <p:nvPr>
            <p:ph type="pic" sz="quarter" idx="16" hasCustomPrompt="1"/>
          </p:nvPr>
        </p:nvSpPr>
        <p:spPr bwMode="gray">
          <a:xfrm>
            <a:off x="6019800" y="1622425"/>
            <a:ext cx="2209800" cy="3657600"/>
          </a:xfrm>
        </p:spPr>
        <p:txBody>
          <a:bodyPr anchor="ctr"/>
          <a:lstStyle>
            <a:lvl1pPr marL="0" indent="0" algn="ctr">
              <a:buNone/>
              <a:defRPr>
                <a:solidFill>
                  <a:schemeClr val="bg1"/>
                </a:solidFill>
              </a:defRPr>
            </a:lvl1pPr>
          </a:lstStyle>
          <a:p>
            <a:r>
              <a:rPr lang="en-US"/>
              <a:t>Insert image</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5927" y="6400799"/>
            <a:ext cx="1422018" cy="265285"/>
          </a:xfrm>
          <a:prstGeom prst="rect">
            <a:avLst/>
          </a:prstGeom>
        </p:spPr>
      </p:pic>
    </p:spTree>
    <p:extLst>
      <p:ext uri="{BB962C8B-B14F-4D97-AF65-F5344CB8AC3E}">
        <p14:creationId xmlns:p14="http://schemas.microsoft.com/office/powerpoint/2010/main" val="3816765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bwMode="gray">
          <a:xfrm>
            <a:off x="1404256" y="2936911"/>
            <a:ext cx="3886200" cy="1143000"/>
          </a:xfrm>
        </p:spPr>
        <p:txBody>
          <a:bodyPr rIns="0" bIns="0" anchor="b" anchorCtr="0"/>
          <a:lstStyle>
            <a:lvl1pPr>
              <a:lnSpc>
                <a:spcPct val="90000"/>
              </a:lnSpc>
              <a:defRPr sz="2800" b="0">
                <a:solidFill>
                  <a:schemeClr val="bg1"/>
                </a:solidFill>
              </a:defRPr>
            </a:lvl1pPr>
          </a:lstStyle>
          <a:p>
            <a:r>
              <a:rPr lang="en-US"/>
              <a:t>Section Title</a:t>
            </a:r>
          </a:p>
        </p:txBody>
      </p:sp>
      <p:sp>
        <p:nvSpPr>
          <p:cNvPr id="3" name="Subtitle 2"/>
          <p:cNvSpPr>
            <a:spLocks noGrp="1"/>
          </p:cNvSpPr>
          <p:nvPr>
            <p:ph type="subTitle" idx="1" hasCustomPrompt="1"/>
          </p:nvPr>
        </p:nvSpPr>
        <p:spPr bwMode="gray">
          <a:xfrm>
            <a:off x="1404256" y="4134995"/>
            <a:ext cx="4386944" cy="935515"/>
          </a:xfrm>
        </p:spPr>
        <p:txBody>
          <a:bodyPr/>
          <a:lstStyle>
            <a:lvl1pPr marL="0" indent="0" algn="l">
              <a:lnSpc>
                <a:spcPct val="90000"/>
              </a:lnSpc>
              <a:spcBef>
                <a:spcPts val="0"/>
              </a:spcBef>
              <a:buNone/>
              <a:defRPr sz="20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Secondary Text Goes here</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0633" y="911860"/>
            <a:ext cx="2488753" cy="464290"/>
          </a:xfrm>
          <a:prstGeom prst="rect">
            <a:avLst/>
          </a:prstGeom>
        </p:spPr>
      </p:pic>
    </p:spTree>
    <p:extLst>
      <p:ext uri="{BB962C8B-B14F-4D97-AF65-F5344CB8AC3E}">
        <p14:creationId xmlns:p14="http://schemas.microsoft.com/office/powerpoint/2010/main" val="30878359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23C80F-5998-4C5A-8426-1B9517C724DD}" type="datetimeFigureOut">
              <a:rPr lang="en-US" smtClean="0">
                <a:solidFill>
                  <a:srgbClr val="605F62"/>
                </a:solidFill>
              </a:rPr>
              <a:pPr/>
              <a:t>4/15/2024</a:t>
            </a:fld>
            <a:endParaRPr lang="en-US">
              <a:solidFill>
                <a:srgbClr val="605F62"/>
              </a:solidFill>
            </a:endParaRPr>
          </a:p>
        </p:txBody>
      </p:sp>
      <p:sp>
        <p:nvSpPr>
          <p:cNvPr id="4" name="Footer Placeholder 3"/>
          <p:cNvSpPr>
            <a:spLocks noGrp="1"/>
          </p:cNvSpPr>
          <p:nvPr>
            <p:ph type="ftr" sz="quarter" idx="11"/>
          </p:nvPr>
        </p:nvSpPr>
        <p:spPr/>
        <p:txBody>
          <a:bodyPr/>
          <a:lstStyle/>
          <a:p>
            <a:endParaRPr lang="en-US">
              <a:solidFill>
                <a:srgbClr val="605F62"/>
              </a:solidFill>
            </a:endParaRPr>
          </a:p>
        </p:txBody>
      </p:sp>
      <p:sp>
        <p:nvSpPr>
          <p:cNvPr id="5" name="Slide Number Placeholder 4"/>
          <p:cNvSpPr>
            <a:spLocks noGrp="1"/>
          </p:cNvSpPr>
          <p:nvPr>
            <p:ph type="sldNum" sz="quarter" idx="12"/>
          </p:nvPr>
        </p:nvSpPr>
        <p:spPr/>
        <p:txBody>
          <a:bodyPr/>
          <a:lstStyle>
            <a:lvl1pPr>
              <a:defRPr>
                <a:solidFill>
                  <a:srgbClr val="B1ACCE"/>
                </a:solidFill>
              </a:defRPr>
            </a:lvl1pPr>
          </a:lstStyle>
          <a:p>
            <a:fld id="{0D558541-60C9-42A2-8392-FF12533A6B7A}" type="slidenum">
              <a:rPr lang="en-US" smtClean="0"/>
              <a:pPr/>
              <a:t>‹#›</a:t>
            </a:fld>
            <a:endParaRPr lang="en-US"/>
          </a:p>
        </p:txBody>
      </p:sp>
      <p:sp>
        <p:nvSpPr>
          <p:cNvPr id="7" name="Text Placeholder 10"/>
          <p:cNvSpPr>
            <a:spLocks noGrp="1"/>
          </p:cNvSpPr>
          <p:nvPr>
            <p:ph type="body" sz="quarter" idx="13" hasCustomPrompt="1"/>
          </p:nvPr>
        </p:nvSpPr>
        <p:spPr>
          <a:xfrm>
            <a:off x="990600" y="914400"/>
            <a:ext cx="6858000" cy="457200"/>
          </a:xfrm>
        </p:spPr>
        <p:txBody>
          <a:bodyPr/>
          <a:lstStyle>
            <a:lvl1pPr marL="0" indent="0">
              <a:lnSpc>
                <a:spcPct val="85000"/>
              </a:lnSpc>
              <a:spcBef>
                <a:spcPts val="0"/>
              </a:spcBef>
              <a:buNone/>
              <a:defRPr sz="2000" spc="-80" baseline="0">
                <a:solidFill>
                  <a:schemeClr val="accent2"/>
                </a:solidFill>
              </a:defRPr>
            </a:lvl1pPr>
            <a:lvl2pPr marL="206375" indent="0">
              <a:buNone/>
              <a:defRPr/>
            </a:lvl2pPr>
            <a:lvl3pPr marL="457200" indent="0">
              <a:buNone/>
              <a:defRPr/>
            </a:lvl3pPr>
            <a:lvl4pPr marL="631825" indent="0">
              <a:buNone/>
              <a:defRPr/>
            </a:lvl4pPr>
            <a:lvl5pPr marL="804862" indent="0">
              <a:buNone/>
              <a:defRPr/>
            </a:lvl5pPr>
          </a:lstStyle>
          <a:p>
            <a:pPr lvl="0"/>
            <a:r>
              <a:rPr lang="en-US"/>
              <a:t>Slide Subtitle</a:t>
            </a:r>
          </a:p>
        </p:txBody>
      </p:sp>
    </p:spTree>
    <p:extLst>
      <p:ext uri="{BB962C8B-B14F-4D97-AF65-F5344CB8AC3E}">
        <p14:creationId xmlns:p14="http://schemas.microsoft.com/office/powerpoint/2010/main" val="10661913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23C80F-5998-4C5A-8426-1B9517C724DD}" type="datetimeFigureOut">
              <a:rPr lang="en-US" smtClean="0">
                <a:solidFill>
                  <a:srgbClr val="605F62"/>
                </a:solidFill>
              </a:rPr>
              <a:pPr/>
              <a:t>4/15/2024</a:t>
            </a:fld>
            <a:endParaRPr lang="en-US">
              <a:solidFill>
                <a:srgbClr val="605F62"/>
              </a:solidFill>
            </a:endParaRPr>
          </a:p>
        </p:txBody>
      </p:sp>
      <p:sp>
        <p:nvSpPr>
          <p:cNvPr id="3" name="Footer Placeholder 2"/>
          <p:cNvSpPr>
            <a:spLocks noGrp="1"/>
          </p:cNvSpPr>
          <p:nvPr>
            <p:ph type="ftr" sz="quarter" idx="11"/>
          </p:nvPr>
        </p:nvSpPr>
        <p:spPr/>
        <p:txBody>
          <a:bodyPr/>
          <a:lstStyle/>
          <a:p>
            <a:endParaRPr lang="en-US">
              <a:solidFill>
                <a:srgbClr val="605F62"/>
              </a:solidFill>
            </a:endParaRPr>
          </a:p>
        </p:txBody>
      </p:sp>
      <p:sp>
        <p:nvSpPr>
          <p:cNvPr id="4" name="Slide Number Placeholder 3"/>
          <p:cNvSpPr>
            <a:spLocks noGrp="1"/>
          </p:cNvSpPr>
          <p:nvPr>
            <p:ph type="sldNum" sz="quarter" idx="12"/>
          </p:nvPr>
        </p:nvSpPr>
        <p:spPr/>
        <p:txBody>
          <a:bodyPr/>
          <a:lstStyle>
            <a:lvl1pPr>
              <a:defRPr>
                <a:solidFill>
                  <a:schemeClr val="accent2"/>
                </a:solidFill>
              </a:defRPr>
            </a:lvl1pPr>
          </a:lstStyle>
          <a:p>
            <a:fld id="{0D558541-60C9-42A2-8392-FF12533A6B7A}" type="slidenum">
              <a:rPr lang="en-US" smtClean="0"/>
              <a:pPr/>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5924" y="6400799"/>
            <a:ext cx="1422024" cy="265285"/>
          </a:xfrm>
          <a:prstGeom prst="rect">
            <a:avLst/>
          </a:prstGeom>
        </p:spPr>
      </p:pic>
    </p:spTree>
    <p:extLst>
      <p:ext uri="{BB962C8B-B14F-4D97-AF65-F5344CB8AC3E}">
        <p14:creationId xmlns:p14="http://schemas.microsoft.com/office/powerpoint/2010/main" val="26907447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Blank No Log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23C80F-5998-4C5A-8426-1B9517C724DD}" type="datetimeFigureOut">
              <a:rPr lang="en-US" smtClean="0">
                <a:solidFill>
                  <a:srgbClr val="605F62"/>
                </a:solidFill>
              </a:rPr>
              <a:pPr/>
              <a:t>4/15/2024</a:t>
            </a:fld>
            <a:endParaRPr lang="en-US">
              <a:solidFill>
                <a:srgbClr val="605F62"/>
              </a:solidFill>
            </a:endParaRPr>
          </a:p>
        </p:txBody>
      </p:sp>
      <p:sp>
        <p:nvSpPr>
          <p:cNvPr id="3" name="Footer Placeholder 2"/>
          <p:cNvSpPr>
            <a:spLocks noGrp="1"/>
          </p:cNvSpPr>
          <p:nvPr>
            <p:ph type="ftr" sz="quarter" idx="11"/>
          </p:nvPr>
        </p:nvSpPr>
        <p:spPr/>
        <p:txBody>
          <a:bodyPr/>
          <a:lstStyle/>
          <a:p>
            <a:endParaRPr lang="en-US">
              <a:solidFill>
                <a:srgbClr val="605F62"/>
              </a:solidFill>
            </a:endParaRPr>
          </a:p>
        </p:txBody>
      </p:sp>
      <p:sp>
        <p:nvSpPr>
          <p:cNvPr id="4" name="Slide Number Placeholder 3"/>
          <p:cNvSpPr>
            <a:spLocks noGrp="1"/>
          </p:cNvSpPr>
          <p:nvPr>
            <p:ph type="sldNum" sz="quarter" idx="12"/>
          </p:nvPr>
        </p:nvSpPr>
        <p:spPr/>
        <p:txBody>
          <a:bodyPr/>
          <a:lstStyle>
            <a:lvl1pPr>
              <a:defRPr>
                <a:solidFill>
                  <a:srgbClr val="B1ACCE"/>
                </a:solidFill>
              </a:defRPr>
            </a:lvl1pPr>
          </a:lstStyle>
          <a:p>
            <a:fld id="{0D558541-60C9-42A2-8392-FF12533A6B7A}" type="slidenum">
              <a:rPr lang="en-US" smtClean="0"/>
              <a:pPr/>
              <a:t>‹#›</a:t>
            </a:fld>
            <a:endParaRPr lang="en-US"/>
          </a:p>
        </p:txBody>
      </p:sp>
    </p:spTree>
    <p:extLst>
      <p:ext uri="{BB962C8B-B14F-4D97-AF65-F5344CB8AC3E}">
        <p14:creationId xmlns:p14="http://schemas.microsoft.com/office/powerpoint/2010/main" val="13412212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End Slide">
    <p:spTree>
      <p:nvGrpSpPr>
        <p:cNvPr id="1" name=""/>
        <p:cNvGrpSpPr/>
        <p:nvPr/>
      </p:nvGrpSpPr>
      <p:grpSpPr>
        <a:xfrm>
          <a:off x="0" y="0"/>
          <a:ext cx="0" cy="0"/>
          <a:chOff x="0" y="0"/>
          <a:chExt cx="0" cy="0"/>
        </a:xfrm>
      </p:grpSpPr>
      <p:pic>
        <p:nvPicPr>
          <p:cNvPr id="9" name="Picture 8" descr="555104_NMgradientLH_RGB_102313.jpg"/>
          <p:cNvPicPr>
            <a:picLocks noChangeAspect="1"/>
          </p:cNvPicPr>
          <p:nvPr userDrawn="1"/>
        </p:nvPicPr>
        <p:blipFill>
          <a:blip r:embed="rId2" cstate="print"/>
          <a:stretch>
            <a:fillRect/>
          </a:stretch>
        </p:blipFill>
        <p:spPr>
          <a:xfrm>
            <a:off x="0" y="0"/>
            <a:ext cx="9144000" cy="6858000"/>
          </a:xfrm>
          <a:prstGeom prst="rect">
            <a:avLst/>
          </a:prstGeom>
        </p:spPr>
      </p:pic>
      <p:sp>
        <p:nvSpPr>
          <p:cNvPr id="2" name="Title 1"/>
          <p:cNvSpPr>
            <a:spLocks noGrp="1"/>
          </p:cNvSpPr>
          <p:nvPr>
            <p:ph type="ctrTitle" hasCustomPrompt="1"/>
          </p:nvPr>
        </p:nvSpPr>
        <p:spPr bwMode="gray">
          <a:xfrm>
            <a:off x="990600" y="2731512"/>
            <a:ext cx="6722378" cy="876329"/>
          </a:xfrm>
        </p:spPr>
        <p:txBody>
          <a:bodyPr rIns="0" bIns="0" anchor="b" anchorCtr="0"/>
          <a:lstStyle>
            <a:lvl1pPr>
              <a:lnSpc>
                <a:spcPct val="90000"/>
              </a:lnSpc>
              <a:defRPr sz="6600" b="0">
                <a:solidFill>
                  <a:schemeClr val="bg1"/>
                </a:solidFill>
              </a:defRPr>
            </a:lvl1pPr>
          </a:lstStyle>
          <a:p>
            <a:r>
              <a:rPr lang="en-US"/>
              <a:t>Document Title</a:t>
            </a:r>
          </a:p>
        </p:txBody>
      </p:sp>
      <p:sp>
        <p:nvSpPr>
          <p:cNvPr id="3" name="Subtitle 2"/>
          <p:cNvSpPr>
            <a:spLocks noGrp="1"/>
          </p:cNvSpPr>
          <p:nvPr>
            <p:ph type="subTitle" idx="1" hasCustomPrompt="1"/>
          </p:nvPr>
        </p:nvSpPr>
        <p:spPr bwMode="gray">
          <a:xfrm>
            <a:off x="990600" y="3581400"/>
            <a:ext cx="6400800" cy="685800"/>
          </a:xfrm>
        </p:spPr>
        <p:txBody>
          <a:bodyPr/>
          <a:lstStyle>
            <a:lvl1pPr marL="0" indent="0" algn="l">
              <a:lnSpc>
                <a:spcPct val="90000"/>
              </a:lnSpc>
              <a:spcBef>
                <a:spcPts val="0"/>
              </a:spcBef>
              <a:buNone/>
              <a:defRPr sz="24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Secondary Document Title</a:t>
            </a:r>
          </a:p>
        </p:txBody>
      </p:sp>
      <p:sp>
        <p:nvSpPr>
          <p:cNvPr id="8" name="Date Placeholder 6"/>
          <p:cNvSpPr>
            <a:spLocks noGrp="1"/>
          </p:cNvSpPr>
          <p:nvPr>
            <p:ph type="dt" sz="half" idx="10"/>
          </p:nvPr>
        </p:nvSpPr>
        <p:spPr bwMode="gray">
          <a:xfrm>
            <a:off x="6855794" y="6232524"/>
            <a:ext cx="1447800" cy="168275"/>
          </a:xfrm>
        </p:spPr>
        <p:txBody>
          <a:bodyPr/>
          <a:lstStyle>
            <a:lvl1pPr>
              <a:defRPr>
                <a:solidFill>
                  <a:schemeClr val="bg1"/>
                </a:solidFill>
              </a:defRPr>
            </a:lvl1pPr>
          </a:lstStyle>
          <a:p>
            <a:fld id="{9623C80F-5998-4C5A-8426-1B9517C724DD}" type="datetimeFigureOut">
              <a:rPr lang="en-US" smtClean="0">
                <a:solidFill>
                  <a:prstClr val="white"/>
                </a:solidFill>
              </a:rPr>
              <a:pPr/>
              <a:t>4/15/2024</a:t>
            </a:fld>
            <a:endParaRPr lang="en-US">
              <a:solidFill>
                <a:prstClr val="white"/>
              </a:solidFill>
            </a:endParaRPr>
          </a:p>
        </p:txBody>
      </p:sp>
      <p:sp>
        <p:nvSpPr>
          <p:cNvPr id="10" name="Footer Placeholder 7"/>
          <p:cNvSpPr>
            <a:spLocks noGrp="1"/>
          </p:cNvSpPr>
          <p:nvPr>
            <p:ph type="ftr" sz="quarter" idx="11"/>
          </p:nvPr>
        </p:nvSpPr>
        <p:spPr bwMode="gray">
          <a:xfrm>
            <a:off x="3121994" y="6397689"/>
            <a:ext cx="5181600" cy="231266"/>
          </a:xfrm>
        </p:spPr>
        <p:txBody>
          <a:bodyPr/>
          <a:lstStyle>
            <a:lvl1pPr>
              <a:defRPr>
                <a:solidFill>
                  <a:schemeClr val="bg1"/>
                </a:solidFill>
              </a:defRPr>
            </a:lvl1pPr>
          </a:lstStyle>
          <a:p>
            <a:endParaRPr lang="en-US">
              <a:solidFill>
                <a:prstClr val="white"/>
              </a:solidFill>
            </a:endParaRPr>
          </a:p>
        </p:txBody>
      </p:sp>
      <p:sp>
        <p:nvSpPr>
          <p:cNvPr id="11" name="Slide Number Placeholder 8"/>
          <p:cNvSpPr>
            <a:spLocks noGrp="1"/>
          </p:cNvSpPr>
          <p:nvPr>
            <p:ph type="sldNum" sz="quarter" idx="12"/>
          </p:nvPr>
        </p:nvSpPr>
        <p:spPr bwMode="gray">
          <a:xfrm>
            <a:off x="8305799" y="6397689"/>
            <a:ext cx="346745" cy="231266"/>
          </a:xfrm>
        </p:spPr>
        <p:txBody>
          <a:bodyPr/>
          <a:lstStyle>
            <a:lvl1pPr>
              <a:defRPr>
                <a:solidFill>
                  <a:schemeClr val="bg1"/>
                </a:solidFill>
              </a:defRPr>
            </a:lvl1pPr>
          </a:lstStyle>
          <a:p>
            <a:fld id="{0D558541-60C9-42A2-8392-FF12533A6B7A}" type="slidenum">
              <a:rPr lang="en-US" smtClean="0">
                <a:solidFill>
                  <a:prstClr val="white"/>
                </a:solidFill>
              </a:rPr>
              <a:pPr/>
              <a:t>‹#›</a:t>
            </a:fld>
            <a:endParaRPr lang="en-US">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5927" y="6400799"/>
            <a:ext cx="1422018" cy="265285"/>
          </a:xfrm>
          <a:prstGeom prst="rect">
            <a:avLst/>
          </a:prstGeom>
        </p:spPr>
      </p:pic>
    </p:spTree>
    <p:extLst>
      <p:ext uri="{BB962C8B-B14F-4D97-AF65-F5344CB8AC3E}">
        <p14:creationId xmlns:p14="http://schemas.microsoft.com/office/powerpoint/2010/main" val="27289578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62CBC-CA10-2702-739C-D86950CE39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24DA01-022F-F9CC-30CF-6741ECBBCF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A76A81-D316-01A6-7D74-F4FD2FB9BE17}"/>
              </a:ext>
            </a:extLst>
          </p:cNvPr>
          <p:cNvSpPr>
            <a:spLocks noGrp="1"/>
          </p:cNvSpPr>
          <p:nvPr>
            <p:ph type="dt" sz="half" idx="10"/>
          </p:nvPr>
        </p:nvSpPr>
        <p:spPr/>
        <p:txBody>
          <a:bodyPr/>
          <a:lstStyle/>
          <a:p>
            <a:fld id="{52BC69CA-8428-D848-8028-EE2009B2359F}" type="datetimeFigureOut">
              <a:rPr lang="en-US" smtClean="0"/>
              <a:t>4/15/2024</a:t>
            </a:fld>
            <a:endParaRPr lang="en-US"/>
          </a:p>
        </p:txBody>
      </p:sp>
      <p:sp>
        <p:nvSpPr>
          <p:cNvPr id="5" name="Footer Placeholder 4">
            <a:extLst>
              <a:ext uri="{FF2B5EF4-FFF2-40B4-BE49-F238E27FC236}">
                <a16:creationId xmlns:a16="http://schemas.microsoft.com/office/drawing/2014/main" id="{52988EBA-2388-683D-28D2-184BDF1BEA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058BF1-72DE-6890-01EF-86AB709DAA44}"/>
              </a:ext>
            </a:extLst>
          </p:cNvPr>
          <p:cNvSpPr>
            <a:spLocks noGrp="1"/>
          </p:cNvSpPr>
          <p:nvPr>
            <p:ph type="sldNum" sz="quarter" idx="12"/>
          </p:nvPr>
        </p:nvSpPr>
        <p:spPr/>
        <p:txBody>
          <a:bodyPr/>
          <a:lstStyle/>
          <a:p>
            <a:fld id="{2B110320-5824-9F4E-B605-004199CC2562}" type="slidenum">
              <a:rPr lang="en-US" smtClean="0"/>
              <a:t>‹#›</a:t>
            </a:fld>
            <a:endParaRPr lang="en-US"/>
          </a:p>
        </p:txBody>
      </p:sp>
    </p:spTree>
    <p:extLst>
      <p:ext uri="{BB962C8B-B14F-4D97-AF65-F5344CB8AC3E}">
        <p14:creationId xmlns:p14="http://schemas.microsoft.com/office/powerpoint/2010/main" val="37589701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Section Header 2">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0633" y="911860"/>
            <a:ext cx="2488753" cy="464290"/>
          </a:xfrm>
          <a:prstGeom prst="rect">
            <a:avLst/>
          </a:prstGeom>
        </p:spPr>
      </p:pic>
      <p:sp>
        <p:nvSpPr>
          <p:cNvPr id="2" name="Title 1"/>
          <p:cNvSpPr>
            <a:spLocks noGrp="1"/>
          </p:cNvSpPr>
          <p:nvPr>
            <p:ph type="ctrTitle" hasCustomPrompt="1"/>
          </p:nvPr>
        </p:nvSpPr>
        <p:spPr bwMode="gray">
          <a:xfrm>
            <a:off x="1404256" y="2936911"/>
            <a:ext cx="3886200" cy="1143000"/>
          </a:xfrm>
        </p:spPr>
        <p:txBody>
          <a:bodyPr rIns="0" bIns="0" anchor="b" anchorCtr="0"/>
          <a:lstStyle>
            <a:lvl1pPr>
              <a:lnSpc>
                <a:spcPct val="90000"/>
              </a:lnSpc>
              <a:defRPr sz="2800" b="0">
                <a:solidFill>
                  <a:schemeClr val="bg1"/>
                </a:solidFill>
              </a:defRPr>
            </a:lvl1pPr>
          </a:lstStyle>
          <a:p>
            <a:r>
              <a:rPr lang="en-US"/>
              <a:t>Section Title</a:t>
            </a:r>
          </a:p>
        </p:txBody>
      </p:sp>
      <p:sp>
        <p:nvSpPr>
          <p:cNvPr id="3" name="Subtitle 2"/>
          <p:cNvSpPr>
            <a:spLocks noGrp="1"/>
          </p:cNvSpPr>
          <p:nvPr>
            <p:ph type="subTitle" idx="1" hasCustomPrompt="1"/>
          </p:nvPr>
        </p:nvSpPr>
        <p:spPr bwMode="gray">
          <a:xfrm>
            <a:off x="1404256" y="4134995"/>
            <a:ext cx="4386944" cy="935515"/>
          </a:xfrm>
        </p:spPr>
        <p:txBody>
          <a:bodyPr/>
          <a:lstStyle>
            <a:lvl1pPr marL="0" indent="0" algn="l">
              <a:lnSpc>
                <a:spcPct val="90000"/>
              </a:lnSpc>
              <a:spcBef>
                <a:spcPts val="0"/>
              </a:spcBef>
              <a:buNone/>
              <a:defRPr sz="20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Secondary Text Goes here</a:t>
            </a:r>
          </a:p>
        </p:txBody>
      </p:sp>
    </p:spTree>
    <p:extLst>
      <p:ext uri="{BB962C8B-B14F-4D97-AF65-F5344CB8AC3E}">
        <p14:creationId xmlns:p14="http://schemas.microsoft.com/office/powerpoint/2010/main" val="3796987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Section Header 3">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0633" y="911860"/>
            <a:ext cx="2488753" cy="464290"/>
          </a:xfrm>
          <a:prstGeom prst="rect">
            <a:avLst/>
          </a:prstGeom>
        </p:spPr>
      </p:pic>
      <p:sp>
        <p:nvSpPr>
          <p:cNvPr id="2" name="Title 1"/>
          <p:cNvSpPr>
            <a:spLocks noGrp="1"/>
          </p:cNvSpPr>
          <p:nvPr>
            <p:ph type="ctrTitle" hasCustomPrompt="1"/>
          </p:nvPr>
        </p:nvSpPr>
        <p:spPr bwMode="gray">
          <a:xfrm>
            <a:off x="1404256" y="2936911"/>
            <a:ext cx="3886200" cy="1143000"/>
          </a:xfrm>
        </p:spPr>
        <p:txBody>
          <a:bodyPr rIns="0" bIns="0" anchor="b" anchorCtr="0"/>
          <a:lstStyle>
            <a:lvl1pPr>
              <a:lnSpc>
                <a:spcPct val="90000"/>
              </a:lnSpc>
              <a:defRPr sz="2800" b="0">
                <a:solidFill>
                  <a:schemeClr val="bg1"/>
                </a:solidFill>
              </a:defRPr>
            </a:lvl1pPr>
          </a:lstStyle>
          <a:p>
            <a:r>
              <a:rPr lang="en-US"/>
              <a:t>Section Title</a:t>
            </a:r>
          </a:p>
        </p:txBody>
      </p:sp>
      <p:sp>
        <p:nvSpPr>
          <p:cNvPr id="3" name="Subtitle 2"/>
          <p:cNvSpPr>
            <a:spLocks noGrp="1"/>
          </p:cNvSpPr>
          <p:nvPr>
            <p:ph type="subTitle" idx="1" hasCustomPrompt="1"/>
          </p:nvPr>
        </p:nvSpPr>
        <p:spPr bwMode="gray">
          <a:xfrm>
            <a:off x="1404256" y="4134995"/>
            <a:ext cx="4386944" cy="935515"/>
          </a:xfrm>
        </p:spPr>
        <p:txBody>
          <a:bodyPr/>
          <a:lstStyle>
            <a:lvl1pPr marL="0" indent="0" algn="l">
              <a:lnSpc>
                <a:spcPct val="90000"/>
              </a:lnSpc>
              <a:spcBef>
                <a:spcPts val="0"/>
              </a:spcBef>
              <a:buNone/>
              <a:defRPr sz="20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Secondary Text Goes here</a:t>
            </a:r>
          </a:p>
        </p:txBody>
      </p:sp>
    </p:spTree>
    <p:extLst>
      <p:ext uri="{BB962C8B-B14F-4D97-AF65-F5344CB8AC3E}">
        <p14:creationId xmlns:p14="http://schemas.microsoft.com/office/powerpoint/2010/main" val="2415703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Section Header 4">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0633" y="911860"/>
            <a:ext cx="2488753" cy="464290"/>
          </a:xfrm>
          <a:prstGeom prst="rect">
            <a:avLst/>
          </a:prstGeom>
        </p:spPr>
      </p:pic>
      <p:sp>
        <p:nvSpPr>
          <p:cNvPr id="2" name="Title 1"/>
          <p:cNvSpPr>
            <a:spLocks noGrp="1"/>
          </p:cNvSpPr>
          <p:nvPr>
            <p:ph type="ctrTitle" hasCustomPrompt="1"/>
          </p:nvPr>
        </p:nvSpPr>
        <p:spPr bwMode="gray">
          <a:xfrm>
            <a:off x="1404256" y="2936911"/>
            <a:ext cx="3886200" cy="1143000"/>
          </a:xfrm>
        </p:spPr>
        <p:txBody>
          <a:bodyPr rIns="0" bIns="0" anchor="b" anchorCtr="0"/>
          <a:lstStyle>
            <a:lvl1pPr>
              <a:lnSpc>
                <a:spcPct val="90000"/>
              </a:lnSpc>
              <a:defRPr sz="2800" b="0">
                <a:solidFill>
                  <a:schemeClr val="bg1"/>
                </a:solidFill>
              </a:defRPr>
            </a:lvl1pPr>
          </a:lstStyle>
          <a:p>
            <a:r>
              <a:rPr lang="en-US"/>
              <a:t>Section Title</a:t>
            </a:r>
          </a:p>
        </p:txBody>
      </p:sp>
      <p:sp>
        <p:nvSpPr>
          <p:cNvPr id="3" name="Subtitle 2"/>
          <p:cNvSpPr>
            <a:spLocks noGrp="1"/>
          </p:cNvSpPr>
          <p:nvPr>
            <p:ph type="subTitle" idx="1" hasCustomPrompt="1"/>
          </p:nvPr>
        </p:nvSpPr>
        <p:spPr bwMode="gray">
          <a:xfrm>
            <a:off x="1404256" y="4134995"/>
            <a:ext cx="4386944" cy="935515"/>
          </a:xfrm>
        </p:spPr>
        <p:txBody>
          <a:bodyPr/>
          <a:lstStyle>
            <a:lvl1pPr marL="0" indent="0" algn="l">
              <a:lnSpc>
                <a:spcPct val="90000"/>
              </a:lnSpc>
              <a:spcBef>
                <a:spcPts val="0"/>
              </a:spcBef>
              <a:buNone/>
              <a:defRPr sz="20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Secondary Text Goes here</a:t>
            </a:r>
          </a:p>
        </p:txBody>
      </p:sp>
    </p:spTree>
    <p:extLst>
      <p:ext uri="{BB962C8B-B14F-4D97-AF65-F5344CB8AC3E}">
        <p14:creationId xmlns:p14="http://schemas.microsoft.com/office/powerpoint/2010/main" val="24387627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Section Header 5">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0633" y="911860"/>
            <a:ext cx="2488753" cy="464290"/>
          </a:xfrm>
          <a:prstGeom prst="rect">
            <a:avLst/>
          </a:prstGeom>
        </p:spPr>
      </p:pic>
      <p:sp>
        <p:nvSpPr>
          <p:cNvPr id="2" name="Title 1"/>
          <p:cNvSpPr>
            <a:spLocks noGrp="1"/>
          </p:cNvSpPr>
          <p:nvPr>
            <p:ph type="ctrTitle" hasCustomPrompt="1"/>
          </p:nvPr>
        </p:nvSpPr>
        <p:spPr bwMode="gray">
          <a:xfrm>
            <a:off x="1404256" y="2936911"/>
            <a:ext cx="3886200" cy="1143000"/>
          </a:xfrm>
        </p:spPr>
        <p:txBody>
          <a:bodyPr rIns="0" bIns="0" anchor="b" anchorCtr="0"/>
          <a:lstStyle>
            <a:lvl1pPr>
              <a:lnSpc>
                <a:spcPct val="90000"/>
              </a:lnSpc>
              <a:defRPr sz="2800" b="0">
                <a:solidFill>
                  <a:schemeClr val="bg1"/>
                </a:solidFill>
              </a:defRPr>
            </a:lvl1pPr>
          </a:lstStyle>
          <a:p>
            <a:r>
              <a:rPr lang="en-US"/>
              <a:t>Section Title</a:t>
            </a:r>
          </a:p>
        </p:txBody>
      </p:sp>
      <p:sp>
        <p:nvSpPr>
          <p:cNvPr id="3" name="Subtitle 2"/>
          <p:cNvSpPr>
            <a:spLocks noGrp="1"/>
          </p:cNvSpPr>
          <p:nvPr>
            <p:ph type="subTitle" idx="1" hasCustomPrompt="1"/>
          </p:nvPr>
        </p:nvSpPr>
        <p:spPr bwMode="gray">
          <a:xfrm>
            <a:off x="1404256" y="4134995"/>
            <a:ext cx="4386944" cy="935515"/>
          </a:xfrm>
        </p:spPr>
        <p:txBody>
          <a:bodyPr/>
          <a:lstStyle>
            <a:lvl1pPr marL="0" indent="0" algn="l">
              <a:lnSpc>
                <a:spcPct val="90000"/>
              </a:lnSpc>
              <a:spcBef>
                <a:spcPts val="0"/>
              </a:spcBef>
              <a:buNone/>
              <a:defRPr sz="20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Secondary Text Goes here</a:t>
            </a:r>
          </a:p>
        </p:txBody>
      </p:sp>
    </p:spTree>
    <p:extLst>
      <p:ext uri="{BB962C8B-B14F-4D97-AF65-F5344CB8AC3E}">
        <p14:creationId xmlns:p14="http://schemas.microsoft.com/office/powerpoint/2010/main" val="2649407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Section Header 6">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0633" y="911860"/>
            <a:ext cx="2488753" cy="464290"/>
          </a:xfrm>
          <a:prstGeom prst="rect">
            <a:avLst/>
          </a:prstGeom>
        </p:spPr>
      </p:pic>
      <p:sp>
        <p:nvSpPr>
          <p:cNvPr id="2" name="Title 1"/>
          <p:cNvSpPr>
            <a:spLocks noGrp="1"/>
          </p:cNvSpPr>
          <p:nvPr>
            <p:ph type="ctrTitle" hasCustomPrompt="1"/>
          </p:nvPr>
        </p:nvSpPr>
        <p:spPr bwMode="gray">
          <a:xfrm>
            <a:off x="1404256" y="2936911"/>
            <a:ext cx="3886200" cy="1143000"/>
          </a:xfrm>
        </p:spPr>
        <p:txBody>
          <a:bodyPr rIns="0" bIns="0" anchor="b" anchorCtr="0"/>
          <a:lstStyle>
            <a:lvl1pPr>
              <a:lnSpc>
                <a:spcPct val="90000"/>
              </a:lnSpc>
              <a:defRPr sz="2800" b="0">
                <a:solidFill>
                  <a:schemeClr val="bg1"/>
                </a:solidFill>
              </a:defRPr>
            </a:lvl1pPr>
          </a:lstStyle>
          <a:p>
            <a:r>
              <a:rPr lang="en-US"/>
              <a:t>Section Title</a:t>
            </a:r>
          </a:p>
        </p:txBody>
      </p:sp>
      <p:sp>
        <p:nvSpPr>
          <p:cNvPr id="3" name="Subtitle 2"/>
          <p:cNvSpPr>
            <a:spLocks noGrp="1"/>
          </p:cNvSpPr>
          <p:nvPr>
            <p:ph type="subTitle" idx="1" hasCustomPrompt="1"/>
          </p:nvPr>
        </p:nvSpPr>
        <p:spPr bwMode="gray">
          <a:xfrm>
            <a:off x="1404256" y="4134995"/>
            <a:ext cx="4386944" cy="935515"/>
          </a:xfrm>
        </p:spPr>
        <p:txBody>
          <a:bodyPr/>
          <a:lstStyle>
            <a:lvl1pPr marL="0" indent="0" algn="l">
              <a:lnSpc>
                <a:spcPct val="90000"/>
              </a:lnSpc>
              <a:spcBef>
                <a:spcPts val="0"/>
              </a:spcBef>
              <a:buNone/>
              <a:defRPr sz="20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Secondary Text Goes here</a:t>
            </a:r>
          </a:p>
        </p:txBody>
      </p:sp>
    </p:spTree>
    <p:extLst>
      <p:ext uri="{BB962C8B-B14F-4D97-AF65-F5344CB8AC3E}">
        <p14:creationId xmlns:p14="http://schemas.microsoft.com/office/powerpoint/2010/main" val="4018191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Section Header 7">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0633" y="911860"/>
            <a:ext cx="2488753" cy="464290"/>
          </a:xfrm>
          <a:prstGeom prst="rect">
            <a:avLst/>
          </a:prstGeom>
        </p:spPr>
      </p:pic>
      <p:sp>
        <p:nvSpPr>
          <p:cNvPr id="2" name="Title 1"/>
          <p:cNvSpPr>
            <a:spLocks noGrp="1"/>
          </p:cNvSpPr>
          <p:nvPr>
            <p:ph type="ctrTitle" hasCustomPrompt="1"/>
          </p:nvPr>
        </p:nvSpPr>
        <p:spPr bwMode="gray">
          <a:xfrm>
            <a:off x="1404256" y="2936911"/>
            <a:ext cx="3886200" cy="1143000"/>
          </a:xfrm>
        </p:spPr>
        <p:txBody>
          <a:bodyPr rIns="0" bIns="0" anchor="b" anchorCtr="0"/>
          <a:lstStyle>
            <a:lvl1pPr>
              <a:lnSpc>
                <a:spcPct val="90000"/>
              </a:lnSpc>
              <a:defRPr sz="2800" b="0">
                <a:solidFill>
                  <a:schemeClr val="bg1"/>
                </a:solidFill>
              </a:defRPr>
            </a:lvl1pPr>
          </a:lstStyle>
          <a:p>
            <a:r>
              <a:rPr lang="en-US"/>
              <a:t>Section Title</a:t>
            </a:r>
          </a:p>
        </p:txBody>
      </p:sp>
      <p:sp>
        <p:nvSpPr>
          <p:cNvPr id="3" name="Subtitle 2"/>
          <p:cNvSpPr>
            <a:spLocks noGrp="1"/>
          </p:cNvSpPr>
          <p:nvPr>
            <p:ph type="subTitle" idx="1" hasCustomPrompt="1"/>
          </p:nvPr>
        </p:nvSpPr>
        <p:spPr bwMode="gray">
          <a:xfrm>
            <a:off x="1404256" y="4134995"/>
            <a:ext cx="4386944" cy="935515"/>
          </a:xfrm>
        </p:spPr>
        <p:txBody>
          <a:bodyPr/>
          <a:lstStyle>
            <a:lvl1pPr marL="0" indent="0" algn="l">
              <a:lnSpc>
                <a:spcPct val="90000"/>
              </a:lnSpc>
              <a:spcBef>
                <a:spcPts val="0"/>
              </a:spcBef>
              <a:buNone/>
              <a:defRPr sz="20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Secondary Text Goes here</a:t>
            </a:r>
          </a:p>
        </p:txBody>
      </p:sp>
    </p:spTree>
    <p:extLst>
      <p:ext uri="{BB962C8B-B14F-4D97-AF65-F5344CB8AC3E}">
        <p14:creationId xmlns:p14="http://schemas.microsoft.com/office/powerpoint/2010/main" val="583110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Section Header 8">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0633" y="911860"/>
            <a:ext cx="2488753" cy="464290"/>
          </a:xfrm>
          <a:prstGeom prst="rect">
            <a:avLst/>
          </a:prstGeom>
        </p:spPr>
      </p:pic>
      <p:sp>
        <p:nvSpPr>
          <p:cNvPr id="2" name="Title 1"/>
          <p:cNvSpPr>
            <a:spLocks noGrp="1"/>
          </p:cNvSpPr>
          <p:nvPr>
            <p:ph type="ctrTitle" hasCustomPrompt="1"/>
          </p:nvPr>
        </p:nvSpPr>
        <p:spPr bwMode="gray">
          <a:xfrm>
            <a:off x="1404256" y="2936911"/>
            <a:ext cx="3886200" cy="1143000"/>
          </a:xfrm>
        </p:spPr>
        <p:txBody>
          <a:bodyPr rIns="0" bIns="0" anchor="b" anchorCtr="0"/>
          <a:lstStyle>
            <a:lvl1pPr>
              <a:lnSpc>
                <a:spcPct val="90000"/>
              </a:lnSpc>
              <a:defRPr sz="2800" b="0">
                <a:solidFill>
                  <a:schemeClr val="bg1"/>
                </a:solidFill>
              </a:defRPr>
            </a:lvl1pPr>
          </a:lstStyle>
          <a:p>
            <a:r>
              <a:rPr lang="en-US"/>
              <a:t>Section Title</a:t>
            </a:r>
          </a:p>
        </p:txBody>
      </p:sp>
      <p:sp>
        <p:nvSpPr>
          <p:cNvPr id="3" name="Subtitle 2"/>
          <p:cNvSpPr>
            <a:spLocks noGrp="1"/>
          </p:cNvSpPr>
          <p:nvPr>
            <p:ph type="subTitle" idx="1" hasCustomPrompt="1"/>
          </p:nvPr>
        </p:nvSpPr>
        <p:spPr bwMode="gray">
          <a:xfrm>
            <a:off x="1404256" y="4134995"/>
            <a:ext cx="4386944" cy="935515"/>
          </a:xfrm>
        </p:spPr>
        <p:txBody>
          <a:bodyPr/>
          <a:lstStyle>
            <a:lvl1pPr marL="0" indent="0" algn="l">
              <a:lnSpc>
                <a:spcPct val="90000"/>
              </a:lnSpc>
              <a:spcBef>
                <a:spcPts val="0"/>
              </a:spcBef>
              <a:buNone/>
              <a:defRPr sz="20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Secondary Text Goes here</a:t>
            </a:r>
          </a:p>
        </p:txBody>
      </p:sp>
    </p:spTree>
    <p:extLst>
      <p:ext uri="{BB962C8B-B14F-4D97-AF65-F5344CB8AC3E}">
        <p14:creationId xmlns:p14="http://schemas.microsoft.com/office/powerpoint/2010/main" val="3541021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90599" y="152400"/>
            <a:ext cx="7713969" cy="762000"/>
          </a:xfrm>
          <a:prstGeom prst="rect">
            <a:avLst/>
          </a:prstGeom>
        </p:spPr>
        <p:txBody>
          <a:bodyPr vert="horz" lIns="0" tIns="0" rIns="91440" bIns="45720" rtlCol="0" anchor="b">
            <a:noAutofit/>
          </a:bodyPr>
          <a:lstStyle/>
          <a:p>
            <a:r>
              <a:rPr lang="en-US"/>
              <a:t>Click to edit Master title style</a:t>
            </a:r>
          </a:p>
        </p:txBody>
      </p:sp>
      <p:sp>
        <p:nvSpPr>
          <p:cNvPr id="3" name="Text Placeholder 2"/>
          <p:cNvSpPr>
            <a:spLocks noGrp="1"/>
          </p:cNvSpPr>
          <p:nvPr>
            <p:ph type="body" idx="1"/>
          </p:nvPr>
        </p:nvSpPr>
        <p:spPr>
          <a:xfrm>
            <a:off x="801197" y="1621971"/>
            <a:ext cx="7049689" cy="4093029"/>
          </a:xfrm>
          <a:prstGeom prst="rect">
            <a:avLst/>
          </a:prstGeom>
        </p:spPr>
        <p:txBody>
          <a:bodyPr vert="horz" lIns="0" tIns="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350008" y="6528816"/>
            <a:ext cx="850392" cy="168275"/>
          </a:xfrm>
          <a:prstGeom prst="rect">
            <a:avLst/>
          </a:prstGeom>
        </p:spPr>
        <p:txBody>
          <a:bodyPr vert="horz" wrap="none" lIns="0" tIns="0" rIns="0" bIns="0" rtlCol="0" anchor="b"/>
          <a:lstStyle>
            <a:lvl1pPr>
              <a:defRPr lang="en-US" sz="800" smtClean="0"/>
            </a:lvl1pPr>
          </a:lstStyle>
          <a:p>
            <a:fld id="{9623C80F-5998-4C5A-8426-1B9517C724DD}" type="datetimeFigureOut">
              <a:rPr lang="en-US" smtClean="0"/>
              <a:pPr/>
              <a:t>4/15/2024</a:t>
            </a:fld>
            <a:endParaRPr lang="en-US"/>
          </a:p>
        </p:txBody>
      </p:sp>
      <p:sp>
        <p:nvSpPr>
          <p:cNvPr id="5" name="Footer Placeholder 4"/>
          <p:cNvSpPr>
            <a:spLocks noGrp="1"/>
          </p:cNvSpPr>
          <p:nvPr>
            <p:ph type="ftr" sz="quarter" idx="3"/>
          </p:nvPr>
        </p:nvSpPr>
        <p:spPr>
          <a:xfrm>
            <a:off x="3121994" y="6485609"/>
            <a:ext cx="5181600" cy="231266"/>
          </a:xfrm>
          <a:prstGeom prst="rect">
            <a:avLst/>
          </a:prstGeom>
        </p:spPr>
        <p:txBody>
          <a:bodyPr vert="horz" lIns="0" tIns="0" rIns="0" bIns="0" rtlCol="0" anchor="b"/>
          <a:lstStyle>
            <a:lvl1pPr algn="r">
              <a:defRPr sz="1400">
                <a:solidFill>
                  <a:schemeClr val="tx1"/>
                </a:solidFill>
              </a:defRPr>
            </a:lvl1pPr>
          </a:lstStyle>
          <a:p>
            <a:endParaRPr lang="en-US">
              <a:solidFill>
                <a:srgbClr val="605F62"/>
              </a:solidFill>
            </a:endParaRPr>
          </a:p>
        </p:txBody>
      </p:sp>
      <p:sp>
        <p:nvSpPr>
          <p:cNvPr id="6" name="Slide Number Placeholder 5"/>
          <p:cNvSpPr>
            <a:spLocks noGrp="1"/>
          </p:cNvSpPr>
          <p:nvPr>
            <p:ph type="sldNum" sz="quarter" idx="4"/>
          </p:nvPr>
        </p:nvSpPr>
        <p:spPr>
          <a:xfrm>
            <a:off x="8305799" y="6485609"/>
            <a:ext cx="346745" cy="231266"/>
          </a:xfrm>
          <a:prstGeom prst="rect">
            <a:avLst/>
          </a:prstGeom>
        </p:spPr>
        <p:txBody>
          <a:bodyPr vert="horz" wrap="none" lIns="0" tIns="0" rIns="0" bIns="0" rtlCol="0" anchor="b"/>
          <a:lstStyle>
            <a:lvl1pPr algn="r">
              <a:defRPr sz="1400">
                <a:solidFill>
                  <a:schemeClr val="accent2"/>
                </a:solidFill>
              </a:defRPr>
            </a:lvl1pPr>
          </a:lstStyle>
          <a:p>
            <a:fld id="{0D558541-60C9-42A2-8392-FF12533A6B7A}" type="slidenum">
              <a:rPr lang="en-US" smtClean="0"/>
              <a:pPr/>
              <a:t>‹#›</a:t>
            </a:fld>
            <a:endParaRPr lang="en-US"/>
          </a:p>
        </p:txBody>
      </p:sp>
      <p:pic>
        <p:nvPicPr>
          <p:cNvPr id="12" name="Picture 11"/>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1097" y="474215"/>
            <a:ext cx="883922" cy="304801"/>
          </a:xfrm>
          <a:prstGeom prst="rect">
            <a:avLst/>
          </a:prstGeom>
        </p:spPr>
      </p:pic>
      <p:pic>
        <p:nvPicPr>
          <p:cNvPr id="10" name="Picture 9"/>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545924" y="6400799"/>
            <a:ext cx="1422024" cy="265285"/>
          </a:xfrm>
          <a:prstGeom prst="rect">
            <a:avLst/>
          </a:prstGeom>
        </p:spPr>
      </p:pic>
    </p:spTree>
    <p:extLst>
      <p:ext uri="{BB962C8B-B14F-4D97-AF65-F5344CB8AC3E}">
        <p14:creationId xmlns:p14="http://schemas.microsoft.com/office/powerpoint/2010/main" val="1014940469"/>
      </p:ext>
    </p:extLst>
  </p:cSld>
  <p:clrMap bg1="lt1" tx1="dk1" bg2="lt2" tx2="dk2" accent1="accent1" accent2="accent2" accent3="accent3" accent4="accent4" accent5="accent5" accent6="accent6" hlink="hlink" folHlink="folHlink"/>
  <p:sldLayoutIdLst>
    <p:sldLayoutId id="2147483678"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20"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721" r:id="rId23"/>
    <p:sldLayoutId id="2147483722" r:id="rId24"/>
  </p:sldLayoutIdLst>
  <p:txStyles>
    <p:titleStyle>
      <a:lvl1pPr algn="l" defTabSz="914400" rtl="0" eaLnBrk="1" latinLnBrk="0" hangingPunct="1">
        <a:lnSpc>
          <a:spcPct val="85000"/>
        </a:lnSpc>
        <a:spcBef>
          <a:spcPct val="0"/>
        </a:spcBef>
        <a:buNone/>
        <a:defRPr sz="2800" kern="1200" spc="-50" baseline="0">
          <a:solidFill>
            <a:schemeClr val="tx2"/>
          </a:solidFill>
          <a:latin typeface="+mj-lt"/>
          <a:ea typeface="+mj-ea"/>
          <a:cs typeface="+mj-cs"/>
        </a:defRPr>
      </a:lvl1pPr>
    </p:titleStyle>
    <p:bodyStyle>
      <a:lvl1pPr marL="174625" indent="-174625" algn="l" defTabSz="914400" rtl="0" eaLnBrk="1" latinLnBrk="0" hangingPunct="1">
        <a:spcBef>
          <a:spcPct val="20000"/>
        </a:spcBef>
        <a:buClr>
          <a:schemeClr val="accent1"/>
        </a:buClr>
        <a:buFont typeface="Arial" pitchFamily="34" charset="0"/>
        <a:buChar char="•"/>
        <a:defRPr sz="1850" kern="1200" spc="-50" baseline="0">
          <a:solidFill>
            <a:schemeClr val="tx1"/>
          </a:solidFill>
          <a:latin typeface="+mn-lt"/>
          <a:ea typeface="+mn-ea"/>
          <a:cs typeface="+mn-cs"/>
        </a:defRPr>
      </a:lvl1pPr>
      <a:lvl2pPr marL="457200" indent="-250825" algn="l" defTabSz="914400" rtl="0" eaLnBrk="1" latinLnBrk="0" hangingPunct="1">
        <a:spcBef>
          <a:spcPct val="20000"/>
        </a:spcBef>
        <a:buClr>
          <a:srgbClr val="605F62"/>
        </a:buClr>
        <a:buFont typeface="Symbol" pitchFamily="18" charset="2"/>
        <a:buChar char="-"/>
        <a:defRPr sz="1850" kern="1200" spc="-50" baseline="0">
          <a:solidFill>
            <a:schemeClr val="tx1"/>
          </a:solidFill>
          <a:latin typeface="+mn-lt"/>
          <a:ea typeface="+mn-ea"/>
          <a:cs typeface="+mn-cs"/>
        </a:defRPr>
      </a:lvl2pPr>
      <a:lvl3pPr marL="620713" indent="-163513" algn="l" defTabSz="914400" rtl="0" eaLnBrk="1" latinLnBrk="0" hangingPunct="1">
        <a:spcBef>
          <a:spcPct val="20000"/>
        </a:spcBef>
        <a:buClr>
          <a:srgbClr val="605F62"/>
        </a:buClr>
        <a:buFont typeface="Arial" pitchFamily="34" charset="0"/>
        <a:buChar char="•"/>
        <a:defRPr sz="1400" kern="1200" spc="-50" baseline="0">
          <a:solidFill>
            <a:schemeClr val="tx1"/>
          </a:solidFill>
          <a:latin typeface="+mn-lt"/>
          <a:ea typeface="+mn-ea"/>
          <a:cs typeface="+mn-cs"/>
        </a:defRPr>
      </a:lvl3pPr>
      <a:lvl4pPr marL="804863" indent="-173038" algn="l" defTabSz="914400" rtl="0" eaLnBrk="1" latinLnBrk="0" hangingPunct="1">
        <a:spcBef>
          <a:spcPct val="20000"/>
        </a:spcBef>
        <a:buClr>
          <a:srgbClr val="605F62"/>
        </a:buClr>
        <a:buFont typeface="Arial" pitchFamily="34" charset="0"/>
        <a:buChar char="•"/>
        <a:defRPr sz="1400" kern="1200" spc="-50" baseline="0">
          <a:solidFill>
            <a:schemeClr val="tx1"/>
          </a:solidFill>
          <a:latin typeface="+mn-lt"/>
          <a:ea typeface="+mn-ea"/>
          <a:cs typeface="+mn-cs"/>
        </a:defRPr>
      </a:lvl4pPr>
      <a:lvl5pPr marL="968375" indent="-163513" algn="l" defTabSz="914400" rtl="0" eaLnBrk="1" latinLnBrk="0" hangingPunct="1">
        <a:spcBef>
          <a:spcPct val="20000"/>
        </a:spcBef>
        <a:buClr>
          <a:srgbClr val="605F62"/>
        </a:buClr>
        <a:buFont typeface="Arial" pitchFamily="34" charset="0"/>
        <a:buChar char="•"/>
        <a:defRPr sz="1400" kern="1200" spc="-5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4.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070904"/>
            <a:ext cx="4909456" cy="4482296"/>
          </a:xfrm>
        </p:spPr>
        <p:txBody>
          <a:bodyPr/>
          <a:lstStyle/>
          <a:p>
            <a:r>
              <a:rPr lang="en-US" sz="2400" dirty="0"/>
              <a:t>Website</a:t>
            </a:r>
            <a:br>
              <a:rPr lang="en-US" sz="2400" dirty="0"/>
            </a:br>
            <a:br>
              <a:rPr lang="en-US" sz="2400" dirty="0"/>
            </a:br>
            <a:br>
              <a:rPr lang="en-US" sz="2400" dirty="0">
                <a:cs typeface="Calibri"/>
              </a:rPr>
            </a:br>
            <a:br>
              <a:rPr lang="en-US" sz="2400" dirty="0"/>
            </a:br>
            <a:br>
              <a:rPr lang="en-US" sz="2400" dirty="0"/>
            </a:br>
            <a:br>
              <a:rPr lang="en-US" sz="2400" dirty="0"/>
            </a:br>
            <a:r>
              <a:rPr lang="en-US" sz="2400" dirty="0"/>
              <a:t>Gil Peled</a:t>
            </a:r>
            <a:endParaRPr lang="en-US" sz="2000" dirty="0">
              <a:cs typeface="Calibri"/>
            </a:endParaRPr>
          </a:p>
        </p:txBody>
      </p:sp>
      <p:sp>
        <p:nvSpPr>
          <p:cNvPr id="3" name="TextBox 2">
            <a:extLst>
              <a:ext uri="{FF2B5EF4-FFF2-40B4-BE49-F238E27FC236}">
                <a16:creationId xmlns:a16="http://schemas.microsoft.com/office/drawing/2014/main" id="{57A139EF-8EFC-5043-A7E7-834136F40986}"/>
              </a:ext>
            </a:extLst>
          </p:cNvPr>
          <p:cNvSpPr txBox="1"/>
          <p:nvPr/>
        </p:nvSpPr>
        <p:spPr>
          <a:xfrm>
            <a:off x="-121024" y="-470647"/>
            <a:ext cx="0" cy="0"/>
          </a:xfrm>
          <a:prstGeom prst="rect">
            <a:avLst/>
          </a:prstGeom>
          <a:noFill/>
        </p:spPr>
        <p:txBody>
          <a:bodyPr wrap="none" lIns="0" tIns="0" rIns="0" bIns="0" rtlCol="0">
            <a:noAutofit/>
          </a:bodyPr>
          <a:lstStyle/>
          <a:p>
            <a:pPr>
              <a:lnSpc>
                <a:spcPct val="90000"/>
              </a:lnSpc>
              <a:spcBef>
                <a:spcPts val="600"/>
              </a:spcBef>
            </a:pPr>
            <a:endParaRPr lang="en-US" sz="1850" spc="-50"/>
          </a:p>
        </p:txBody>
      </p:sp>
      <p:sp>
        <p:nvSpPr>
          <p:cNvPr id="4" name="TextBox 3">
            <a:extLst>
              <a:ext uri="{FF2B5EF4-FFF2-40B4-BE49-F238E27FC236}">
                <a16:creationId xmlns:a16="http://schemas.microsoft.com/office/drawing/2014/main" id="{DF64DE63-0375-D301-B66B-566E1F5E7887}"/>
              </a:ext>
            </a:extLst>
          </p:cNvPr>
          <p:cNvSpPr txBox="1"/>
          <p:nvPr/>
        </p:nvSpPr>
        <p:spPr>
          <a:xfrm>
            <a:off x="-1355075" y="2500829"/>
            <a:ext cx="0" cy="0"/>
          </a:xfrm>
          <a:prstGeom prst="rect">
            <a:avLst/>
          </a:prstGeom>
          <a:noFill/>
        </p:spPr>
        <p:txBody>
          <a:bodyPr wrap="none" lIns="0" tIns="0" rIns="0" bIns="0" rtlCol="0">
            <a:noAutofit/>
          </a:bodyPr>
          <a:lstStyle/>
          <a:p>
            <a:pPr>
              <a:lnSpc>
                <a:spcPct val="90000"/>
              </a:lnSpc>
              <a:spcBef>
                <a:spcPts val="600"/>
              </a:spcBef>
            </a:pPr>
            <a:endParaRPr lang="en-US" sz="1850" spc="-50"/>
          </a:p>
        </p:txBody>
      </p:sp>
    </p:spTree>
    <p:extLst>
      <p:ext uri="{BB962C8B-B14F-4D97-AF65-F5344CB8AC3E}">
        <p14:creationId xmlns:p14="http://schemas.microsoft.com/office/powerpoint/2010/main" val="18070583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34B97-477F-EDDD-0AFC-660D9F68F048}"/>
              </a:ext>
            </a:extLst>
          </p:cNvPr>
          <p:cNvSpPr>
            <a:spLocks noGrp="1"/>
          </p:cNvSpPr>
          <p:nvPr>
            <p:ph type="title"/>
          </p:nvPr>
        </p:nvSpPr>
        <p:spPr/>
        <p:txBody>
          <a:bodyPr/>
          <a:lstStyle/>
          <a:p>
            <a:r>
              <a:rPr lang="en-US" dirty="0"/>
              <a:t>Our Fib-4 calculator</a:t>
            </a:r>
          </a:p>
        </p:txBody>
      </p:sp>
      <p:pic>
        <p:nvPicPr>
          <p:cNvPr id="5" name="Picture 4">
            <a:extLst>
              <a:ext uri="{FF2B5EF4-FFF2-40B4-BE49-F238E27FC236}">
                <a16:creationId xmlns:a16="http://schemas.microsoft.com/office/drawing/2014/main" id="{DD0B3306-C5D0-A144-0000-157D64FEC136}"/>
              </a:ext>
            </a:extLst>
          </p:cNvPr>
          <p:cNvPicPr>
            <a:picLocks noChangeAspect="1"/>
          </p:cNvPicPr>
          <p:nvPr/>
        </p:nvPicPr>
        <p:blipFill>
          <a:blip r:embed="rId2"/>
          <a:stretch>
            <a:fillRect/>
          </a:stretch>
        </p:blipFill>
        <p:spPr>
          <a:xfrm>
            <a:off x="100584" y="1052383"/>
            <a:ext cx="7040880" cy="5265274"/>
          </a:xfrm>
          <a:prstGeom prst="rect">
            <a:avLst/>
          </a:prstGeom>
        </p:spPr>
      </p:pic>
      <p:sp>
        <p:nvSpPr>
          <p:cNvPr id="6" name="Rectangle 5">
            <a:extLst>
              <a:ext uri="{FF2B5EF4-FFF2-40B4-BE49-F238E27FC236}">
                <a16:creationId xmlns:a16="http://schemas.microsoft.com/office/drawing/2014/main" id="{C87312AA-BF98-155B-8E3F-73E9ABC82D84}"/>
              </a:ext>
            </a:extLst>
          </p:cNvPr>
          <p:cNvSpPr/>
          <p:nvPr/>
        </p:nvSpPr>
        <p:spPr>
          <a:xfrm>
            <a:off x="2963844" y="2383537"/>
            <a:ext cx="3377701" cy="317601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schemeClr>
                </a:solidFill>
              </a:rPr>
              <a:t>Gil’s Thoughts:</a:t>
            </a:r>
            <a:br>
              <a:rPr lang="en-US" dirty="0">
                <a:solidFill>
                  <a:schemeClr val="tx1">
                    <a:lumMod val="50000"/>
                  </a:schemeClr>
                </a:solidFill>
              </a:rPr>
            </a:br>
            <a:endParaRPr lang="en-US" dirty="0">
              <a:solidFill>
                <a:schemeClr val="tx1">
                  <a:lumMod val="50000"/>
                </a:schemeClr>
              </a:solidFill>
            </a:endParaRPr>
          </a:p>
          <a:p>
            <a:pPr algn="ctr"/>
            <a:r>
              <a:rPr lang="en-US" dirty="0">
                <a:solidFill>
                  <a:schemeClr val="tx1">
                    <a:lumMod val="50000"/>
                  </a:schemeClr>
                </a:solidFill>
              </a:rPr>
              <a:t>This is really simple. What do we want to have, see the previous examples </a:t>
            </a:r>
          </a:p>
        </p:txBody>
      </p:sp>
    </p:spTree>
    <p:extLst>
      <p:ext uri="{BB962C8B-B14F-4D97-AF65-F5344CB8AC3E}">
        <p14:creationId xmlns:p14="http://schemas.microsoft.com/office/powerpoint/2010/main" val="81737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34B97-477F-EDDD-0AFC-660D9F68F048}"/>
              </a:ext>
            </a:extLst>
          </p:cNvPr>
          <p:cNvSpPr>
            <a:spLocks noGrp="1"/>
          </p:cNvSpPr>
          <p:nvPr>
            <p:ph type="title"/>
          </p:nvPr>
        </p:nvSpPr>
        <p:spPr/>
        <p:txBody>
          <a:bodyPr/>
          <a:lstStyle/>
          <a:p>
            <a:r>
              <a:rPr lang="en-US" dirty="0"/>
              <a:t>Outcome Calculator - Ideas</a:t>
            </a:r>
          </a:p>
        </p:txBody>
      </p:sp>
      <p:sp>
        <p:nvSpPr>
          <p:cNvPr id="11" name="Rectangle 10">
            <a:extLst>
              <a:ext uri="{FF2B5EF4-FFF2-40B4-BE49-F238E27FC236}">
                <a16:creationId xmlns:a16="http://schemas.microsoft.com/office/drawing/2014/main" id="{0695A38C-20BE-1985-9389-F3B9B63CE914}"/>
              </a:ext>
            </a:extLst>
          </p:cNvPr>
          <p:cNvSpPr/>
          <p:nvPr/>
        </p:nvSpPr>
        <p:spPr>
          <a:xfrm>
            <a:off x="5024292" y="1223396"/>
            <a:ext cx="3377701" cy="210053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schemeClr>
                </a:solidFill>
              </a:rPr>
              <a:t>Do we like the idea of a post operative mortality rate?</a:t>
            </a:r>
          </a:p>
          <a:p>
            <a:pPr algn="ctr"/>
            <a:endParaRPr lang="en-US" dirty="0">
              <a:solidFill>
                <a:schemeClr val="tx1">
                  <a:lumMod val="50000"/>
                </a:schemeClr>
              </a:solidFill>
            </a:endParaRPr>
          </a:p>
          <a:p>
            <a:pPr algn="ctr"/>
            <a:r>
              <a:rPr lang="en-US" dirty="0">
                <a:solidFill>
                  <a:schemeClr val="tx1">
                    <a:lumMod val="50000"/>
                  </a:schemeClr>
                </a:solidFill>
              </a:rPr>
              <a:t>We can certainly do better than this, they don’t even say which operation they’re talking about</a:t>
            </a:r>
          </a:p>
        </p:txBody>
      </p:sp>
      <p:pic>
        <p:nvPicPr>
          <p:cNvPr id="4" name="Picture 3">
            <a:extLst>
              <a:ext uri="{FF2B5EF4-FFF2-40B4-BE49-F238E27FC236}">
                <a16:creationId xmlns:a16="http://schemas.microsoft.com/office/drawing/2014/main" id="{FB583DEE-7EB4-CA2B-857E-F80FBCD389D3}"/>
              </a:ext>
            </a:extLst>
          </p:cNvPr>
          <p:cNvPicPr>
            <a:picLocks noChangeAspect="1"/>
          </p:cNvPicPr>
          <p:nvPr/>
        </p:nvPicPr>
        <p:blipFill>
          <a:blip r:embed="rId2"/>
          <a:stretch>
            <a:fillRect/>
          </a:stretch>
        </p:blipFill>
        <p:spPr>
          <a:xfrm>
            <a:off x="389122" y="1223396"/>
            <a:ext cx="4458461" cy="4701916"/>
          </a:xfrm>
          <a:prstGeom prst="rect">
            <a:avLst/>
          </a:prstGeom>
        </p:spPr>
      </p:pic>
    </p:spTree>
    <p:extLst>
      <p:ext uri="{BB962C8B-B14F-4D97-AF65-F5344CB8AC3E}">
        <p14:creationId xmlns:p14="http://schemas.microsoft.com/office/powerpoint/2010/main" val="1432077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34B97-477F-EDDD-0AFC-660D9F68F048}"/>
              </a:ext>
            </a:extLst>
          </p:cNvPr>
          <p:cNvSpPr>
            <a:spLocks noGrp="1"/>
          </p:cNvSpPr>
          <p:nvPr>
            <p:ph type="title"/>
          </p:nvPr>
        </p:nvSpPr>
        <p:spPr/>
        <p:txBody>
          <a:bodyPr/>
          <a:lstStyle/>
          <a:p>
            <a:r>
              <a:rPr lang="en-US" dirty="0"/>
              <a:t>Outcome Calculator - Ideas</a:t>
            </a:r>
          </a:p>
        </p:txBody>
      </p:sp>
      <p:sp>
        <p:nvSpPr>
          <p:cNvPr id="11" name="Rectangle 10">
            <a:extLst>
              <a:ext uri="{FF2B5EF4-FFF2-40B4-BE49-F238E27FC236}">
                <a16:creationId xmlns:a16="http://schemas.microsoft.com/office/drawing/2014/main" id="{0695A38C-20BE-1985-9389-F3B9B63CE914}"/>
              </a:ext>
            </a:extLst>
          </p:cNvPr>
          <p:cNvSpPr/>
          <p:nvPr/>
        </p:nvSpPr>
        <p:spPr>
          <a:xfrm>
            <a:off x="2994324" y="4345986"/>
            <a:ext cx="3377701" cy="210053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schemeClr>
                </a:solidFill>
              </a:rPr>
              <a:t>This is cool – I think. What parts of this do we like?</a:t>
            </a:r>
          </a:p>
        </p:txBody>
      </p:sp>
      <p:pic>
        <p:nvPicPr>
          <p:cNvPr id="5" name="Picture 4">
            <a:extLst>
              <a:ext uri="{FF2B5EF4-FFF2-40B4-BE49-F238E27FC236}">
                <a16:creationId xmlns:a16="http://schemas.microsoft.com/office/drawing/2014/main" id="{B076AD8E-6B67-961E-A7E0-1CFA05E06B95}"/>
              </a:ext>
            </a:extLst>
          </p:cNvPr>
          <p:cNvPicPr>
            <a:picLocks noChangeAspect="1"/>
          </p:cNvPicPr>
          <p:nvPr/>
        </p:nvPicPr>
        <p:blipFill>
          <a:blip r:embed="rId2"/>
          <a:stretch>
            <a:fillRect/>
          </a:stretch>
        </p:blipFill>
        <p:spPr>
          <a:xfrm>
            <a:off x="0" y="784617"/>
            <a:ext cx="6112328" cy="3321039"/>
          </a:xfrm>
          <a:prstGeom prst="rect">
            <a:avLst/>
          </a:prstGeom>
        </p:spPr>
      </p:pic>
    </p:spTree>
    <p:extLst>
      <p:ext uri="{BB962C8B-B14F-4D97-AF65-F5344CB8AC3E}">
        <p14:creationId xmlns:p14="http://schemas.microsoft.com/office/powerpoint/2010/main" val="27001925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34B97-477F-EDDD-0AFC-660D9F68F048}"/>
              </a:ext>
            </a:extLst>
          </p:cNvPr>
          <p:cNvSpPr>
            <a:spLocks noGrp="1"/>
          </p:cNvSpPr>
          <p:nvPr>
            <p:ph type="title"/>
          </p:nvPr>
        </p:nvSpPr>
        <p:spPr/>
        <p:txBody>
          <a:bodyPr/>
          <a:lstStyle/>
          <a:p>
            <a:r>
              <a:rPr lang="en-US" dirty="0"/>
              <a:t>Outcome Calculator - Ideas</a:t>
            </a:r>
          </a:p>
        </p:txBody>
      </p:sp>
      <p:sp>
        <p:nvSpPr>
          <p:cNvPr id="11" name="Rectangle 10">
            <a:extLst>
              <a:ext uri="{FF2B5EF4-FFF2-40B4-BE49-F238E27FC236}">
                <a16:creationId xmlns:a16="http://schemas.microsoft.com/office/drawing/2014/main" id="{0695A38C-20BE-1985-9389-F3B9B63CE914}"/>
              </a:ext>
            </a:extLst>
          </p:cNvPr>
          <p:cNvSpPr/>
          <p:nvPr/>
        </p:nvSpPr>
        <p:spPr>
          <a:xfrm>
            <a:off x="2692572" y="4190538"/>
            <a:ext cx="3377701" cy="210053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schemeClr>
                </a:solidFill>
              </a:rPr>
              <a:t>HCC calculator? How’s this for an idea?</a:t>
            </a:r>
          </a:p>
        </p:txBody>
      </p:sp>
      <p:pic>
        <p:nvPicPr>
          <p:cNvPr id="4" name="Picture 3">
            <a:extLst>
              <a:ext uri="{FF2B5EF4-FFF2-40B4-BE49-F238E27FC236}">
                <a16:creationId xmlns:a16="http://schemas.microsoft.com/office/drawing/2014/main" id="{37A544A1-5998-D646-07B8-D25D24032FF7}"/>
              </a:ext>
            </a:extLst>
          </p:cNvPr>
          <p:cNvPicPr>
            <a:picLocks noChangeAspect="1"/>
          </p:cNvPicPr>
          <p:nvPr/>
        </p:nvPicPr>
        <p:blipFill>
          <a:blip r:embed="rId2"/>
          <a:stretch>
            <a:fillRect/>
          </a:stretch>
        </p:blipFill>
        <p:spPr>
          <a:xfrm>
            <a:off x="0" y="1081737"/>
            <a:ext cx="6839712" cy="3511505"/>
          </a:xfrm>
          <a:prstGeom prst="rect">
            <a:avLst/>
          </a:prstGeom>
        </p:spPr>
      </p:pic>
    </p:spTree>
    <p:extLst>
      <p:ext uri="{BB962C8B-B14F-4D97-AF65-F5344CB8AC3E}">
        <p14:creationId xmlns:p14="http://schemas.microsoft.com/office/powerpoint/2010/main" val="3567388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34B97-477F-EDDD-0AFC-660D9F68F048}"/>
              </a:ext>
            </a:extLst>
          </p:cNvPr>
          <p:cNvSpPr>
            <a:spLocks noGrp="1"/>
          </p:cNvSpPr>
          <p:nvPr>
            <p:ph type="title"/>
          </p:nvPr>
        </p:nvSpPr>
        <p:spPr/>
        <p:txBody>
          <a:bodyPr/>
          <a:lstStyle/>
          <a:p>
            <a:r>
              <a:rPr lang="en-US" dirty="0"/>
              <a:t>Rapid Fire List of Outcome calculator ideas</a:t>
            </a:r>
          </a:p>
        </p:txBody>
      </p:sp>
      <p:sp>
        <p:nvSpPr>
          <p:cNvPr id="11" name="Rectangle 10">
            <a:extLst>
              <a:ext uri="{FF2B5EF4-FFF2-40B4-BE49-F238E27FC236}">
                <a16:creationId xmlns:a16="http://schemas.microsoft.com/office/drawing/2014/main" id="{0695A38C-20BE-1985-9389-F3B9B63CE914}"/>
              </a:ext>
            </a:extLst>
          </p:cNvPr>
          <p:cNvSpPr/>
          <p:nvPr/>
        </p:nvSpPr>
        <p:spPr>
          <a:xfrm>
            <a:off x="233659" y="1032810"/>
            <a:ext cx="3377701" cy="83256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schemeClr>
                </a:solidFill>
              </a:rPr>
              <a:t>From the Korean Associate for the study of the liver</a:t>
            </a:r>
          </a:p>
        </p:txBody>
      </p:sp>
      <p:pic>
        <p:nvPicPr>
          <p:cNvPr id="7" name="Picture 6">
            <a:extLst>
              <a:ext uri="{FF2B5EF4-FFF2-40B4-BE49-F238E27FC236}">
                <a16:creationId xmlns:a16="http://schemas.microsoft.com/office/drawing/2014/main" id="{55E21FDF-3D23-79FB-AF15-2A6433AF71F4}"/>
              </a:ext>
            </a:extLst>
          </p:cNvPr>
          <p:cNvPicPr>
            <a:picLocks noChangeAspect="1"/>
          </p:cNvPicPr>
          <p:nvPr/>
        </p:nvPicPr>
        <p:blipFill>
          <a:blip r:embed="rId2"/>
          <a:stretch>
            <a:fillRect/>
          </a:stretch>
        </p:blipFill>
        <p:spPr>
          <a:xfrm>
            <a:off x="233659" y="2158841"/>
            <a:ext cx="7589520" cy="3854053"/>
          </a:xfrm>
          <a:prstGeom prst="rect">
            <a:avLst/>
          </a:prstGeom>
        </p:spPr>
      </p:pic>
    </p:spTree>
    <p:extLst>
      <p:ext uri="{BB962C8B-B14F-4D97-AF65-F5344CB8AC3E}">
        <p14:creationId xmlns:p14="http://schemas.microsoft.com/office/powerpoint/2010/main" val="3552770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34B97-477F-EDDD-0AFC-660D9F68F048}"/>
              </a:ext>
            </a:extLst>
          </p:cNvPr>
          <p:cNvSpPr>
            <a:spLocks noGrp="1"/>
          </p:cNvSpPr>
          <p:nvPr>
            <p:ph type="title"/>
          </p:nvPr>
        </p:nvSpPr>
        <p:spPr/>
        <p:txBody>
          <a:bodyPr/>
          <a:lstStyle/>
          <a:p>
            <a:r>
              <a:rPr lang="en-US" dirty="0"/>
              <a:t>Rapid Fire List of Outcome calculator ideas</a:t>
            </a:r>
          </a:p>
        </p:txBody>
      </p:sp>
      <p:sp>
        <p:nvSpPr>
          <p:cNvPr id="11" name="Rectangle 10">
            <a:extLst>
              <a:ext uri="{FF2B5EF4-FFF2-40B4-BE49-F238E27FC236}">
                <a16:creationId xmlns:a16="http://schemas.microsoft.com/office/drawing/2014/main" id="{0695A38C-20BE-1985-9389-F3B9B63CE914}"/>
              </a:ext>
            </a:extLst>
          </p:cNvPr>
          <p:cNvSpPr/>
          <p:nvPr/>
        </p:nvSpPr>
        <p:spPr>
          <a:xfrm>
            <a:off x="233659" y="1032810"/>
            <a:ext cx="3377701" cy="83256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schemeClr>
                </a:solidFill>
              </a:rPr>
              <a:t>From the Korean Associate for the study of the liver</a:t>
            </a:r>
          </a:p>
        </p:txBody>
      </p:sp>
      <p:pic>
        <p:nvPicPr>
          <p:cNvPr id="4" name="Picture 3">
            <a:extLst>
              <a:ext uri="{FF2B5EF4-FFF2-40B4-BE49-F238E27FC236}">
                <a16:creationId xmlns:a16="http://schemas.microsoft.com/office/drawing/2014/main" id="{73ABC6A6-FED7-573B-B682-2352B76452F5}"/>
              </a:ext>
            </a:extLst>
          </p:cNvPr>
          <p:cNvPicPr>
            <a:picLocks noChangeAspect="1"/>
          </p:cNvPicPr>
          <p:nvPr/>
        </p:nvPicPr>
        <p:blipFill>
          <a:blip r:embed="rId2"/>
          <a:stretch>
            <a:fillRect/>
          </a:stretch>
        </p:blipFill>
        <p:spPr>
          <a:xfrm>
            <a:off x="0" y="1744415"/>
            <a:ext cx="9144000" cy="3954386"/>
          </a:xfrm>
          <a:prstGeom prst="rect">
            <a:avLst/>
          </a:prstGeom>
        </p:spPr>
      </p:pic>
    </p:spTree>
    <p:extLst>
      <p:ext uri="{BB962C8B-B14F-4D97-AF65-F5344CB8AC3E}">
        <p14:creationId xmlns:p14="http://schemas.microsoft.com/office/powerpoint/2010/main" val="997241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34B97-477F-EDDD-0AFC-660D9F68F048}"/>
              </a:ext>
            </a:extLst>
          </p:cNvPr>
          <p:cNvSpPr>
            <a:spLocks noGrp="1"/>
          </p:cNvSpPr>
          <p:nvPr>
            <p:ph type="title"/>
          </p:nvPr>
        </p:nvSpPr>
        <p:spPr/>
        <p:txBody>
          <a:bodyPr/>
          <a:lstStyle/>
          <a:p>
            <a:r>
              <a:rPr lang="en-US" dirty="0"/>
              <a:t>Rapid Fire List of Outcome calculator ideas</a:t>
            </a:r>
          </a:p>
        </p:txBody>
      </p:sp>
      <p:sp>
        <p:nvSpPr>
          <p:cNvPr id="11" name="Rectangle 10">
            <a:extLst>
              <a:ext uri="{FF2B5EF4-FFF2-40B4-BE49-F238E27FC236}">
                <a16:creationId xmlns:a16="http://schemas.microsoft.com/office/drawing/2014/main" id="{0695A38C-20BE-1985-9389-F3B9B63CE914}"/>
              </a:ext>
            </a:extLst>
          </p:cNvPr>
          <p:cNvSpPr/>
          <p:nvPr/>
        </p:nvSpPr>
        <p:spPr>
          <a:xfrm>
            <a:off x="233659" y="1032810"/>
            <a:ext cx="3377701" cy="83256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schemeClr>
                </a:solidFill>
              </a:rPr>
              <a:t>From the Korean Associate for the study of the liver</a:t>
            </a:r>
          </a:p>
        </p:txBody>
      </p:sp>
      <p:pic>
        <p:nvPicPr>
          <p:cNvPr id="5" name="Picture 4">
            <a:extLst>
              <a:ext uri="{FF2B5EF4-FFF2-40B4-BE49-F238E27FC236}">
                <a16:creationId xmlns:a16="http://schemas.microsoft.com/office/drawing/2014/main" id="{74E6E46B-8915-AABC-E3AE-938BD8A80E61}"/>
              </a:ext>
            </a:extLst>
          </p:cNvPr>
          <p:cNvPicPr>
            <a:picLocks noChangeAspect="1"/>
          </p:cNvPicPr>
          <p:nvPr/>
        </p:nvPicPr>
        <p:blipFill>
          <a:blip r:embed="rId2"/>
          <a:stretch>
            <a:fillRect/>
          </a:stretch>
        </p:blipFill>
        <p:spPr>
          <a:xfrm>
            <a:off x="0" y="1794438"/>
            <a:ext cx="9144000" cy="3619272"/>
          </a:xfrm>
          <a:prstGeom prst="rect">
            <a:avLst/>
          </a:prstGeom>
        </p:spPr>
      </p:pic>
      <p:pic>
        <p:nvPicPr>
          <p:cNvPr id="7" name="Picture 6">
            <a:extLst>
              <a:ext uri="{FF2B5EF4-FFF2-40B4-BE49-F238E27FC236}">
                <a16:creationId xmlns:a16="http://schemas.microsoft.com/office/drawing/2014/main" id="{897837F8-A828-1AEA-AB28-756A541FB0BA}"/>
              </a:ext>
            </a:extLst>
          </p:cNvPr>
          <p:cNvPicPr>
            <a:picLocks noChangeAspect="1"/>
          </p:cNvPicPr>
          <p:nvPr/>
        </p:nvPicPr>
        <p:blipFill>
          <a:blip r:embed="rId3"/>
          <a:stretch>
            <a:fillRect/>
          </a:stretch>
        </p:blipFill>
        <p:spPr>
          <a:xfrm>
            <a:off x="0" y="5413710"/>
            <a:ext cx="9144000" cy="1256325"/>
          </a:xfrm>
          <a:prstGeom prst="rect">
            <a:avLst/>
          </a:prstGeom>
        </p:spPr>
      </p:pic>
    </p:spTree>
    <p:extLst>
      <p:ext uri="{BB962C8B-B14F-4D97-AF65-F5344CB8AC3E}">
        <p14:creationId xmlns:p14="http://schemas.microsoft.com/office/powerpoint/2010/main" val="3110694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F4F8C-5715-AF8C-8CEA-2003F5DA5EBA}"/>
              </a:ext>
            </a:extLst>
          </p:cNvPr>
          <p:cNvSpPr>
            <a:spLocks noGrp="1"/>
          </p:cNvSpPr>
          <p:nvPr>
            <p:ph type="title"/>
          </p:nvPr>
        </p:nvSpPr>
        <p:spPr/>
        <p:txBody>
          <a:bodyPr/>
          <a:lstStyle/>
          <a:p>
            <a:r>
              <a:rPr lang="en-US" dirty="0"/>
              <a:t>Our Risk Calculator</a:t>
            </a:r>
          </a:p>
        </p:txBody>
      </p:sp>
      <p:sp>
        <p:nvSpPr>
          <p:cNvPr id="3" name="Content Placeholder 2">
            <a:extLst>
              <a:ext uri="{FF2B5EF4-FFF2-40B4-BE49-F238E27FC236}">
                <a16:creationId xmlns:a16="http://schemas.microsoft.com/office/drawing/2014/main" id="{5238EF8D-EB7F-9F6D-6749-C98F42D58D4F}"/>
              </a:ext>
            </a:extLst>
          </p:cNvPr>
          <p:cNvSpPr>
            <a:spLocks noGrp="1"/>
          </p:cNvSpPr>
          <p:nvPr>
            <p:ph idx="1"/>
          </p:nvPr>
        </p:nvSpPr>
        <p:spPr>
          <a:xfrm>
            <a:off x="801197" y="1042417"/>
            <a:ext cx="7049689" cy="4672584"/>
          </a:xfrm>
        </p:spPr>
        <p:txBody>
          <a:bodyPr/>
          <a:lstStyle/>
          <a:p>
            <a:r>
              <a:rPr lang="en-US" dirty="0"/>
              <a:t>Next is the version 0 of the risk calculator</a:t>
            </a:r>
          </a:p>
          <a:p>
            <a:endParaRPr lang="en-US" dirty="0"/>
          </a:p>
          <a:p>
            <a:r>
              <a:rPr lang="en-US" dirty="0"/>
              <a:t>The calculator is functional but the values are fake</a:t>
            </a:r>
          </a:p>
          <a:p>
            <a:pPr marL="0" indent="0">
              <a:buNone/>
            </a:pPr>
            <a:r>
              <a:rPr lang="en-US" b="1" dirty="0"/>
              <a:t>Math to be addressed:</a:t>
            </a:r>
          </a:p>
          <a:p>
            <a:pPr marL="0" indent="0">
              <a:buNone/>
            </a:pPr>
            <a:endParaRPr lang="en-US" dirty="0"/>
          </a:p>
          <a:p>
            <a:pPr marL="0" indent="0">
              <a:buNone/>
            </a:pPr>
            <a:r>
              <a:rPr lang="en-US" dirty="0"/>
              <a:t>How do we deal with missing values? </a:t>
            </a:r>
          </a:p>
          <a:p>
            <a:r>
              <a:rPr lang="en-US" dirty="0"/>
              <a:t>Most other calculators don’t allow missing values or are very restrictive of this</a:t>
            </a:r>
          </a:p>
          <a:p>
            <a:r>
              <a:rPr lang="en-US" dirty="0"/>
              <a:t>I suggest we simply use average or median values. So for example if gender isn’t provided we assume someone is 40% female and 60% male. If HCC isn’t provided we assume someone is 90% without HCC and 10% with HCC.</a:t>
            </a:r>
          </a:p>
          <a:p>
            <a:endParaRPr lang="en-US" dirty="0"/>
          </a:p>
          <a:p>
            <a:r>
              <a:rPr lang="en-US" dirty="0"/>
              <a:t>This isn’t mathematically true, but I think this is better and easier for a physician to play with rather than require that there are no missing values</a:t>
            </a:r>
          </a:p>
        </p:txBody>
      </p:sp>
    </p:spTree>
    <p:extLst>
      <p:ext uri="{BB962C8B-B14F-4D97-AF65-F5344CB8AC3E}">
        <p14:creationId xmlns:p14="http://schemas.microsoft.com/office/powerpoint/2010/main" val="4019326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F4F8C-5715-AF8C-8CEA-2003F5DA5EBA}"/>
              </a:ext>
            </a:extLst>
          </p:cNvPr>
          <p:cNvSpPr>
            <a:spLocks noGrp="1"/>
          </p:cNvSpPr>
          <p:nvPr>
            <p:ph type="title"/>
          </p:nvPr>
        </p:nvSpPr>
        <p:spPr/>
        <p:txBody>
          <a:bodyPr/>
          <a:lstStyle/>
          <a:p>
            <a:r>
              <a:rPr lang="en-US" dirty="0"/>
              <a:t>Our Risk Calculator</a:t>
            </a:r>
          </a:p>
        </p:txBody>
      </p:sp>
      <p:sp>
        <p:nvSpPr>
          <p:cNvPr id="3" name="Content Placeholder 2">
            <a:extLst>
              <a:ext uri="{FF2B5EF4-FFF2-40B4-BE49-F238E27FC236}">
                <a16:creationId xmlns:a16="http://schemas.microsoft.com/office/drawing/2014/main" id="{5238EF8D-EB7F-9F6D-6749-C98F42D58D4F}"/>
              </a:ext>
            </a:extLst>
          </p:cNvPr>
          <p:cNvSpPr>
            <a:spLocks noGrp="1"/>
          </p:cNvSpPr>
          <p:nvPr>
            <p:ph idx="1"/>
          </p:nvPr>
        </p:nvSpPr>
        <p:spPr>
          <a:xfrm>
            <a:off x="801197" y="1042416"/>
            <a:ext cx="7049689" cy="5358383"/>
          </a:xfrm>
        </p:spPr>
        <p:txBody>
          <a:bodyPr/>
          <a:lstStyle/>
          <a:p>
            <a:r>
              <a:rPr lang="en-US" dirty="0"/>
              <a:t>It would be interesting to have the outcomes for a reference patient also presented. For instance the 1-year decompensation rate of a 64 year old MASLD patient…. </a:t>
            </a:r>
          </a:p>
          <a:p>
            <a:endParaRPr lang="en-US" dirty="0"/>
          </a:p>
          <a:p>
            <a:r>
              <a:rPr lang="en-US" dirty="0"/>
              <a:t>Since we may think etiology is associated with every other covariate instead of including a (etiology x other covariate) interaction term in the equation, we can just estimates various logistic regressions that focus just on the HCV population, or just the MASLD population, </a:t>
            </a:r>
            <a:r>
              <a:rPr lang="en-US" dirty="0" err="1"/>
              <a:t>etc</a:t>
            </a:r>
            <a:r>
              <a:rPr lang="en-US" dirty="0"/>
              <a:t>… Federico has already done this.</a:t>
            </a:r>
          </a:p>
          <a:p>
            <a:endParaRPr lang="en-US" dirty="0"/>
          </a:p>
          <a:p>
            <a:pPr marL="0" indent="0">
              <a:buNone/>
            </a:pPr>
            <a:r>
              <a:rPr lang="en-US" dirty="0"/>
              <a:t>Math problem: A doctor may wish to predict outcomes not only from the index date, but would rather also be able to select how many years the person has been with cirrhosis. This can be done easily with survival curves but may require more care when using logistic regression</a:t>
            </a:r>
          </a:p>
          <a:p>
            <a:endParaRPr lang="en-US" dirty="0"/>
          </a:p>
          <a:p>
            <a:r>
              <a:rPr lang="en-US" dirty="0"/>
              <a:t>What graphics do we want? What would make a hepatologist recommend this website to their colleagues. </a:t>
            </a:r>
          </a:p>
        </p:txBody>
      </p:sp>
    </p:spTree>
    <p:extLst>
      <p:ext uri="{BB962C8B-B14F-4D97-AF65-F5344CB8AC3E}">
        <p14:creationId xmlns:p14="http://schemas.microsoft.com/office/powerpoint/2010/main" val="1556241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34B97-477F-EDDD-0AFC-660D9F68F048}"/>
              </a:ext>
            </a:extLst>
          </p:cNvPr>
          <p:cNvSpPr>
            <a:spLocks noGrp="1"/>
          </p:cNvSpPr>
          <p:nvPr>
            <p:ph type="title"/>
          </p:nvPr>
        </p:nvSpPr>
        <p:spPr/>
        <p:txBody>
          <a:bodyPr/>
          <a:lstStyle/>
          <a:p>
            <a:r>
              <a:rPr lang="en-US" dirty="0"/>
              <a:t>Our Outcome Calculator</a:t>
            </a:r>
          </a:p>
        </p:txBody>
      </p:sp>
      <p:pic>
        <p:nvPicPr>
          <p:cNvPr id="4" name="Picture 3">
            <a:extLst>
              <a:ext uri="{FF2B5EF4-FFF2-40B4-BE49-F238E27FC236}">
                <a16:creationId xmlns:a16="http://schemas.microsoft.com/office/drawing/2014/main" id="{1A5A7422-D874-11AE-04B8-03714689858A}"/>
              </a:ext>
            </a:extLst>
          </p:cNvPr>
          <p:cNvPicPr>
            <a:picLocks noChangeAspect="1"/>
          </p:cNvPicPr>
          <p:nvPr/>
        </p:nvPicPr>
        <p:blipFill>
          <a:blip r:embed="rId2"/>
          <a:stretch>
            <a:fillRect/>
          </a:stretch>
        </p:blipFill>
        <p:spPr>
          <a:xfrm>
            <a:off x="0" y="152400"/>
            <a:ext cx="9144000" cy="4112008"/>
          </a:xfrm>
          <a:prstGeom prst="rect">
            <a:avLst/>
          </a:prstGeom>
        </p:spPr>
      </p:pic>
      <p:pic>
        <p:nvPicPr>
          <p:cNvPr id="8" name="Picture 7">
            <a:extLst>
              <a:ext uri="{FF2B5EF4-FFF2-40B4-BE49-F238E27FC236}">
                <a16:creationId xmlns:a16="http://schemas.microsoft.com/office/drawing/2014/main" id="{27181DD6-B189-810C-6843-5DA0767E9E92}"/>
              </a:ext>
            </a:extLst>
          </p:cNvPr>
          <p:cNvPicPr>
            <a:picLocks noChangeAspect="1"/>
          </p:cNvPicPr>
          <p:nvPr/>
        </p:nvPicPr>
        <p:blipFill>
          <a:blip r:embed="rId3"/>
          <a:stretch>
            <a:fillRect/>
          </a:stretch>
        </p:blipFill>
        <p:spPr>
          <a:xfrm>
            <a:off x="0" y="3785031"/>
            <a:ext cx="9144000" cy="3238146"/>
          </a:xfrm>
          <a:prstGeom prst="rect">
            <a:avLst/>
          </a:prstGeom>
        </p:spPr>
      </p:pic>
      <p:pic>
        <p:nvPicPr>
          <p:cNvPr id="10" name="Picture 9">
            <a:extLst>
              <a:ext uri="{FF2B5EF4-FFF2-40B4-BE49-F238E27FC236}">
                <a16:creationId xmlns:a16="http://schemas.microsoft.com/office/drawing/2014/main" id="{E6AB5F7F-7BF2-5ACF-0324-DEE8AEC48245}"/>
              </a:ext>
            </a:extLst>
          </p:cNvPr>
          <p:cNvPicPr>
            <a:picLocks noChangeAspect="1"/>
          </p:cNvPicPr>
          <p:nvPr/>
        </p:nvPicPr>
        <p:blipFill>
          <a:blip r:embed="rId4"/>
          <a:stretch>
            <a:fillRect/>
          </a:stretch>
        </p:blipFill>
        <p:spPr>
          <a:xfrm>
            <a:off x="0" y="3785031"/>
            <a:ext cx="9144000" cy="3247264"/>
          </a:xfrm>
          <a:prstGeom prst="rect">
            <a:avLst/>
          </a:prstGeom>
        </p:spPr>
      </p:pic>
      <p:sp>
        <p:nvSpPr>
          <p:cNvPr id="12" name="Rectangle 11">
            <a:extLst>
              <a:ext uri="{FF2B5EF4-FFF2-40B4-BE49-F238E27FC236}">
                <a16:creationId xmlns:a16="http://schemas.microsoft.com/office/drawing/2014/main" id="{2804DD9D-7309-E54F-346C-C2DE39A2E6AC}"/>
              </a:ext>
            </a:extLst>
          </p:cNvPr>
          <p:cNvSpPr/>
          <p:nvPr/>
        </p:nvSpPr>
        <p:spPr>
          <a:xfrm>
            <a:off x="1469882" y="3852087"/>
            <a:ext cx="3377701" cy="217380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schemeClr>
                </a:solidFill>
              </a:rPr>
              <a:t>Fake values</a:t>
            </a:r>
          </a:p>
          <a:p>
            <a:pPr algn="ctr"/>
            <a:r>
              <a:rPr lang="en-US" sz="1600" dirty="0">
                <a:solidFill>
                  <a:schemeClr val="tx1">
                    <a:lumMod val="50000"/>
                  </a:schemeClr>
                </a:solidFill>
              </a:rPr>
              <a:t>But it’s logistic regression under the hood and this website is functional</a:t>
            </a:r>
          </a:p>
          <a:p>
            <a:pPr algn="ctr"/>
            <a:br>
              <a:rPr lang="en-US" sz="1600" dirty="0">
                <a:solidFill>
                  <a:schemeClr val="tx1">
                    <a:lumMod val="50000"/>
                  </a:schemeClr>
                </a:solidFill>
              </a:rPr>
            </a:br>
            <a:r>
              <a:rPr lang="en-US" sz="1600" dirty="0">
                <a:solidFill>
                  <a:schemeClr val="tx1">
                    <a:lumMod val="50000"/>
                  </a:schemeClr>
                </a:solidFill>
              </a:rPr>
              <a:t>See that no covariate are declared but the outcomes are still being predicted, presumably at the average values for each covariate</a:t>
            </a:r>
          </a:p>
        </p:txBody>
      </p:sp>
      <p:sp>
        <p:nvSpPr>
          <p:cNvPr id="13" name="Rectangle 12">
            <a:extLst>
              <a:ext uri="{FF2B5EF4-FFF2-40B4-BE49-F238E27FC236}">
                <a16:creationId xmlns:a16="http://schemas.microsoft.com/office/drawing/2014/main" id="{CD62021A-CD29-8C92-AE0F-00974037DD09}"/>
              </a:ext>
            </a:extLst>
          </p:cNvPr>
          <p:cNvSpPr/>
          <p:nvPr/>
        </p:nvSpPr>
        <p:spPr>
          <a:xfrm>
            <a:off x="5916168" y="4292154"/>
            <a:ext cx="2788400" cy="183432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schemeClr>
                </a:solidFill>
              </a:rPr>
              <a:t>Could we include patient-level costs as an outcome variable?</a:t>
            </a:r>
          </a:p>
        </p:txBody>
      </p:sp>
    </p:spTree>
    <p:extLst>
      <p:ext uri="{BB962C8B-B14F-4D97-AF65-F5344CB8AC3E}">
        <p14:creationId xmlns:p14="http://schemas.microsoft.com/office/powerpoint/2010/main" val="2171931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E1351-956E-4968-C59E-8741173EEE52}"/>
              </a:ext>
            </a:extLst>
          </p:cNvPr>
          <p:cNvSpPr>
            <a:spLocks noGrp="1"/>
          </p:cNvSpPr>
          <p:nvPr>
            <p:ph type="title"/>
          </p:nvPr>
        </p:nvSpPr>
        <p:spPr>
          <a:xfrm>
            <a:off x="990599" y="296191"/>
            <a:ext cx="7713969" cy="762000"/>
          </a:xfrm>
        </p:spPr>
        <p:txBody>
          <a:bodyPr/>
          <a:lstStyle/>
          <a:p>
            <a:r>
              <a:rPr lang="en-US" sz="4000" dirty="0"/>
              <a:t>The Process</a:t>
            </a:r>
          </a:p>
        </p:txBody>
      </p:sp>
      <p:sp>
        <p:nvSpPr>
          <p:cNvPr id="3" name="Content Placeholder 2">
            <a:extLst>
              <a:ext uri="{FF2B5EF4-FFF2-40B4-BE49-F238E27FC236}">
                <a16:creationId xmlns:a16="http://schemas.microsoft.com/office/drawing/2014/main" id="{40AEAFD0-85DD-5CBC-B698-2576269FDED4}"/>
              </a:ext>
            </a:extLst>
          </p:cNvPr>
          <p:cNvSpPr>
            <a:spLocks noGrp="1"/>
          </p:cNvSpPr>
          <p:nvPr>
            <p:ph idx="1"/>
          </p:nvPr>
        </p:nvSpPr>
        <p:spPr>
          <a:xfrm>
            <a:off x="448316" y="1058191"/>
            <a:ext cx="8247368" cy="5003519"/>
          </a:xfrm>
        </p:spPr>
        <p:txBody>
          <a:bodyPr/>
          <a:lstStyle/>
          <a:p>
            <a:pPr marL="0" indent="0">
              <a:lnSpc>
                <a:spcPct val="150000"/>
              </a:lnSpc>
              <a:buNone/>
            </a:pPr>
            <a:r>
              <a:rPr lang="en-US" sz="2400" b="1" dirty="0"/>
              <a:t>Step 1: Version 0</a:t>
            </a:r>
          </a:p>
          <a:p>
            <a:pPr marL="0" indent="0">
              <a:lnSpc>
                <a:spcPct val="150000"/>
              </a:lnSpc>
              <a:buNone/>
            </a:pPr>
            <a:r>
              <a:rPr lang="en-US" sz="2400" b="1" dirty="0"/>
              <a:t>	</a:t>
            </a:r>
            <a:r>
              <a:rPr lang="en-US" sz="2000" b="1" dirty="0"/>
              <a:t>-Gil comes with a rough draft to generate ideas for website or a page</a:t>
            </a:r>
            <a:endParaRPr lang="en-US" sz="2400" b="1" dirty="0"/>
          </a:p>
          <a:p>
            <a:pPr marL="0" indent="0">
              <a:lnSpc>
                <a:spcPct val="150000"/>
              </a:lnSpc>
              <a:buNone/>
            </a:pPr>
            <a:r>
              <a:rPr lang="en-US" sz="2400" b="1" dirty="0"/>
              <a:t>Step 2: Feedback and Updates</a:t>
            </a:r>
          </a:p>
          <a:p>
            <a:pPr marL="0" indent="0">
              <a:lnSpc>
                <a:spcPct val="150000"/>
              </a:lnSpc>
              <a:buNone/>
            </a:pPr>
            <a:r>
              <a:rPr lang="en-US" sz="2000" b="1" dirty="0"/>
              <a:t>	-Others provide feedback and make suggestions about what they want</a:t>
            </a:r>
          </a:p>
          <a:p>
            <a:pPr marL="0" indent="0">
              <a:lnSpc>
                <a:spcPct val="150000"/>
              </a:lnSpc>
              <a:buNone/>
            </a:pPr>
            <a:r>
              <a:rPr lang="en-US" sz="2000" b="1" dirty="0"/>
              <a:t>	-Turns ugly website into pretty website</a:t>
            </a:r>
          </a:p>
          <a:p>
            <a:pPr marL="0" indent="0">
              <a:lnSpc>
                <a:spcPct val="150000"/>
              </a:lnSpc>
              <a:buNone/>
            </a:pPr>
            <a:r>
              <a:rPr lang="en-US" sz="2400" b="1" dirty="0"/>
              <a:t>Step 3: Make edits to a mostly polished version </a:t>
            </a:r>
          </a:p>
          <a:p>
            <a:pPr marL="0" indent="0">
              <a:lnSpc>
                <a:spcPct val="150000"/>
              </a:lnSpc>
              <a:buNone/>
            </a:pPr>
            <a:r>
              <a:rPr lang="en-US" sz="2400" b="1" dirty="0"/>
              <a:t>	-</a:t>
            </a:r>
            <a:r>
              <a:rPr lang="en-US" sz="2000" b="1" dirty="0"/>
              <a:t>Calibrate numbers</a:t>
            </a:r>
          </a:p>
          <a:p>
            <a:pPr marL="0" indent="0">
              <a:lnSpc>
                <a:spcPct val="150000"/>
              </a:lnSpc>
              <a:buNone/>
            </a:pPr>
            <a:r>
              <a:rPr lang="en-US" sz="2000" b="1" dirty="0"/>
              <a:t>	-Polishes text and adds sources and relevant links to doctors</a:t>
            </a:r>
          </a:p>
          <a:p>
            <a:pPr marL="0" indent="0">
              <a:lnSpc>
                <a:spcPct val="150000"/>
              </a:lnSpc>
              <a:buNone/>
            </a:pPr>
            <a:r>
              <a:rPr lang="en-US" sz="2400" b="1" dirty="0"/>
              <a:t>Step 4: Publish to the Internet</a:t>
            </a:r>
            <a:endParaRPr lang="en-US" sz="2400" dirty="0"/>
          </a:p>
        </p:txBody>
      </p:sp>
    </p:spTree>
    <p:extLst>
      <p:ext uri="{BB962C8B-B14F-4D97-AF65-F5344CB8AC3E}">
        <p14:creationId xmlns:p14="http://schemas.microsoft.com/office/powerpoint/2010/main" val="12816532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34B97-477F-EDDD-0AFC-660D9F68F048}"/>
              </a:ext>
            </a:extLst>
          </p:cNvPr>
          <p:cNvSpPr>
            <a:spLocks noGrp="1"/>
          </p:cNvSpPr>
          <p:nvPr>
            <p:ph type="title"/>
          </p:nvPr>
        </p:nvSpPr>
        <p:spPr/>
        <p:txBody>
          <a:bodyPr/>
          <a:lstStyle/>
          <a:p>
            <a:r>
              <a:rPr lang="en-US" dirty="0"/>
              <a:t>Our Outcome Calculator</a:t>
            </a:r>
          </a:p>
        </p:txBody>
      </p:sp>
      <p:pic>
        <p:nvPicPr>
          <p:cNvPr id="5" name="Picture 4">
            <a:extLst>
              <a:ext uri="{FF2B5EF4-FFF2-40B4-BE49-F238E27FC236}">
                <a16:creationId xmlns:a16="http://schemas.microsoft.com/office/drawing/2014/main" id="{623691B4-1AD4-E81D-E7DF-E3FD171CBBE4}"/>
              </a:ext>
            </a:extLst>
          </p:cNvPr>
          <p:cNvPicPr>
            <a:picLocks noChangeAspect="1"/>
          </p:cNvPicPr>
          <p:nvPr/>
        </p:nvPicPr>
        <p:blipFill>
          <a:blip r:embed="rId2"/>
          <a:stretch>
            <a:fillRect/>
          </a:stretch>
        </p:blipFill>
        <p:spPr>
          <a:xfrm>
            <a:off x="0" y="815437"/>
            <a:ext cx="9144000" cy="5227126"/>
          </a:xfrm>
          <a:prstGeom prst="rect">
            <a:avLst/>
          </a:prstGeom>
        </p:spPr>
      </p:pic>
      <p:sp>
        <p:nvSpPr>
          <p:cNvPr id="6" name="Rectangle 5">
            <a:extLst>
              <a:ext uri="{FF2B5EF4-FFF2-40B4-BE49-F238E27FC236}">
                <a16:creationId xmlns:a16="http://schemas.microsoft.com/office/drawing/2014/main" id="{2804DD9D-7309-E54F-346C-C2DE39A2E6AC}"/>
              </a:ext>
            </a:extLst>
          </p:cNvPr>
          <p:cNvSpPr/>
          <p:nvPr/>
        </p:nvSpPr>
        <p:spPr>
          <a:xfrm>
            <a:off x="1797283" y="2651760"/>
            <a:ext cx="3377701" cy="222199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schemeClr>
                </a:solidFill>
              </a:rPr>
              <a:t>We can expand the calculator by saying we have lab values</a:t>
            </a:r>
          </a:p>
        </p:txBody>
      </p:sp>
    </p:spTree>
    <p:extLst>
      <p:ext uri="{BB962C8B-B14F-4D97-AF65-F5344CB8AC3E}">
        <p14:creationId xmlns:p14="http://schemas.microsoft.com/office/powerpoint/2010/main" val="3758680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34B97-477F-EDDD-0AFC-660D9F68F048}"/>
              </a:ext>
            </a:extLst>
          </p:cNvPr>
          <p:cNvSpPr>
            <a:spLocks noGrp="1"/>
          </p:cNvSpPr>
          <p:nvPr>
            <p:ph type="title"/>
          </p:nvPr>
        </p:nvSpPr>
        <p:spPr/>
        <p:txBody>
          <a:bodyPr/>
          <a:lstStyle/>
          <a:p>
            <a:r>
              <a:rPr lang="en-US" dirty="0"/>
              <a:t>Our Outcome Calculator</a:t>
            </a:r>
          </a:p>
        </p:txBody>
      </p:sp>
      <p:pic>
        <p:nvPicPr>
          <p:cNvPr id="5" name="Picture 4">
            <a:extLst>
              <a:ext uri="{FF2B5EF4-FFF2-40B4-BE49-F238E27FC236}">
                <a16:creationId xmlns:a16="http://schemas.microsoft.com/office/drawing/2014/main" id="{623691B4-1AD4-E81D-E7DF-E3FD171CBBE4}"/>
              </a:ext>
            </a:extLst>
          </p:cNvPr>
          <p:cNvPicPr>
            <a:picLocks noChangeAspect="1"/>
          </p:cNvPicPr>
          <p:nvPr/>
        </p:nvPicPr>
        <p:blipFill>
          <a:blip r:embed="rId2"/>
          <a:stretch>
            <a:fillRect/>
          </a:stretch>
        </p:blipFill>
        <p:spPr>
          <a:xfrm>
            <a:off x="0" y="815437"/>
            <a:ext cx="9144000" cy="5227126"/>
          </a:xfrm>
          <a:prstGeom prst="rect">
            <a:avLst/>
          </a:prstGeom>
        </p:spPr>
      </p:pic>
      <p:sp>
        <p:nvSpPr>
          <p:cNvPr id="6" name="Rectangle 5">
            <a:extLst>
              <a:ext uri="{FF2B5EF4-FFF2-40B4-BE49-F238E27FC236}">
                <a16:creationId xmlns:a16="http://schemas.microsoft.com/office/drawing/2014/main" id="{2804DD9D-7309-E54F-346C-C2DE39A2E6AC}"/>
              </a:ext>
            </a:extLst>
          </p:cNvPr>
          <p:cNvSpPr/>
          <p:nvPr/>
        </p:nvSpPr>
        <p:spPr>
          <a:xfrm>
            <a:off x="1572136" y="2148065"/>
            <a:ext cx="2415279" cy="158887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schemeClr>
                </a:solidFill>
              </a:rPr>
              <a:t>We can expand the calculator by saying we have lab values</a:t>
            </a:r>
          </a:p>
        </p:txBody>
      </p:sp>
      <p:pic>
        <p:nvPicPr>
          <p:cNvPr id="4" name="Picture 3">
            <a:extLst>
              <a:ext uri="{FF2B5EF4-FFF2-40B4-BE49-F238E27FC236}">
                <a16:creationId xmlns:a16="http://schemas.microsoft.com/office/drawing/2014/main" id="{8C5B9F51-A244-84B9-91DA-A6452AD7225C}"/>
              </a:ext>
            </a:extLst>
          </p:cNvPr>
          <p:cNvPicPr>
            <a:picLocks noChangeAspect="1"/>
          </p:cNvPicPr>
          <p:nvPr/>
        </p:nvPicPr>
        <p:blipFill>
          <a:blip r:embed="rId3"/>
          <a:stretch>
            <a:fillRect/>
          </a:stretch>
        </p:blipFill>
        <p:spPr>
          <a:xfrm>
            <a:off x="2779776" y="3820579"/>
            <a:ext cx="6099308" cy="1703891"/>
          </a:xfrm>
          <a:prstGeom prst="rect">
            <a:avLst/>
          </a:prstGeom>
        </p:spPr>
      </p:pic>
      <p:sp>
        <p:nvSpPr>
          <p:cNvPr id="7" name="Rectangle 6">
            <a:extLst>
              <a:ext uri="{FF2B5EF4-FFF2-40B4-BE49-F238E27FC236}">
                <a16:creationId xmlns:a16="http://schemas.microsoft.com/office/drawing/2014/main" id="{11F6CB9A-43F6-A598-8614-185702C9B89E}"/>
              </a:ext>
            </a:extLst>
          </p:cNvPr>
          <p:cNvSpPr/>
          <p:nvPr/>
        </p:nvSpPr>
        <p:spPr>
          <a:xfrm>
            <a:off x="5144392" y="5116729"/>
            <a:ext cx="2415279" cy="158887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schemeClr>
                </a:solidFill>
              </a:rPr>
              <a:t>We can add error messages and what not, these are second order importance… but need to be done</a:t>
            </a:r>
          </a:p>
        </p:txBody>
      </p:sp>
    </p:spTree>
    <p:extLst>
      <p:ext uri="{BB962C8B-B14F-4D97-AF65-F5344CB8AC3E}">
        <p14:creationId xmlns:p14="http://schemas.microsoft.com/office/powerpoint/2010/main" val="19846503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D41EC-D071-73CB-72C3-20BB6B16904B}"/>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E9E0066D-AA48-AE00-C81C-F4A822265F45}"/>
              </a:ext>
            </a:extLst>
          </p:cNvPr>
          <p:cNvSpPr>
            <a:spLocks noGrp="1"/>
          </p:cNvSpPr>
          <p:nvPr>
            <p:ph idx="1"/>
          </p:nvPr>
        </p:nvSpPr>
        <p:spPr/>
        <p:txBody>
          <a:bodyPr/>
          <a:lstStyle/>
          <a:p>
            <a:r>
              <a:rPr lang="en-US" dirty="0"/>
              <a:t>What do we want this website to do?</a:t>
            </a:r>
          </a:p>
          <a:p>
            <a:endParaRPr lang="en-US" dirty="0"/>
          </a:p>
          <a:p>
            <a:r>
              <a:rPr lang="en-US" dirty="0"/>
              <a:t>What would make this website valuable to clinicians?</a:t>
            </a:r>
          </a:p>
          <a:p>
            <a:endParaRPr lang="en-US" dirty="0"/>
          </a:p>
          <a:p>
            <a:r>
              <a:rPr lang="en-US" dirty="0"/>
              <a:t>What visual design do we want?</a:t>
            </a:r>
          </a:p>
          <a:p>
            <a:endParaRPr lang="en-US" dirty="0"/>
          </a:p>
          <a:p>
            <a:r>
              <a:rPr lang="en-US" dirty="0"/>
              <a:t>Who will create the “text” for the website… Gil can create a version 0, but many calculators include information on how these results can be used… and I don’t really trust Gil to give advice to physicians. “I’m not a doctor, but I play one on TV.” </a:t>
            </a:r>
          </a:p>
          <a:p>
            <a:endParaRPr lang="en-US" dirty="0"/>
          </a:p>
        </p:txBody>
      </p:sp>
    </p:spTree>
    <p:extLst>
      <p:ext uri="{BB962C8B-B14F-4D97-AF65-F5344CB8AC3E}">
        <p14:creationId xmlns:p14="http://schemas.microsoft.com/office/powerpoint/2010/main" val="764187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id="{6AD5EABD-CD6D-89F2-9095-BBEF5069F1D6}"/>
              </a:ext>
            </a:extLst>
          </p:cNvPr>
          <p:cNvSpPr>
            <a:spLocks noGrp="1"/>
          </p:cNvSpPr>
          <p:nvPr>
            <p:ph type="title"/>
          </p:nvPr>
        </p:nvSpPr>
        <p:spPr>
          <a:xfrm>
            <a:off x="990599" y="152400"/>
            <a:ext cx="7713969" cy="762000"/>
          </a:xfrm>
        </p:spPr>
        <p:txBody>
          <a:bodyPr/>
          <a:lstStyle/>
          <a:p>
            <a:r>
              <a:rPr lang="en-US" dirty="0"/>
              <a:t>Home Page</a:t>
            </a:r>
          </a:p>
        </p:txBody>
      </p:sp>
      <p:pic>
        <p:nvPicPr>
          <p:cNvPr id="3" name="Picture 2">
            <a:extLst>
              <a:ext uri="{FF2B5EF4-FFF2-40B4-BE49-F238E27FC236}">
                <a16:creationId xmlns:a16="http://schemas.microsoft.com/office/drawing/2014/main" id="{D8F4BE21-96C4-F1C8-D414-8AE201AF5C3E}"/>
              </a:ext>
            </a:extLst>
          </p:cNvPr>
          <p:cNvPicPr>
            <a:picLocks noChangeAspect="1"/>
          </p:cNvPicPr>
          <p:nvPr/>
        </p:nvPicPr>
        <p:blipFill>
          <a:blip r:embed="rId2"/>
          <a:stretch>
            <a:fillRect/>
          </a:stretch>
        </p:blipFill>
        <p:spPr>
          <a:xfrm>
            <a:off x="159014" y="1082123"/>
            <a:ext cx="7713970" cy="5470060"/>
          </a:xfrm>
          <a:prstGeom prst="rect">
            <a:avLst/>
          </a:prstGeom>
        </p:spPr>
      </p:pic>
      <p:sp>
        <p:nvSpPr>
          <p:cNvPr id="4" name="Rectangle 3">
            <a:extLst>
              <a:ext uri="{FF2B5EF4-FFF2-40B4-BE49-F238E27FC236}">
                <a16:creationId xmlns:a16="http://schemas.microsoft.com/office/drawing/2014/main" id="{AFBCCF2D-B12C-FBF5-13C8-C03FCB2AADC9}"/>
              </a:ext>
            </a:extLst>
          </p:cNvPr>
          <p:cNvSpPr/>
          <p:nvPr/>
        </p:nvSpPr>
        <p:spPr>
          <a:xfrm>
            <a:off x="159014" y="2590800"/>
            <a:ext cx="6775704" cy="41148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schemeClr>
                </a:solidFill>
              </a:rPr>
              <a:t>Gil’s Thoughts:</a:t>
            </a:r>
          </a:p>
          <a:p>
            <a:pPr marL="342900" indent="-342900" algn="ctr">
              <a:buAutoNum type="arabicPeriod"/>
            </a:pPr>
            <a:r>
              <a:rPr lang="en-US" dirty="0">
                <a:solidFill>
                  <a:schemeClr val="tx1">
                    <a:lumMod val="50000"/>
                  </a:schemeClr>
                </a:solidFill>
              </a:rPr>
              <a:t>This is ugly, I want to avoid over engineering the website though. I think a grey-tone or industrial looking will be better than trying to have a pop-y and image-filled website</a:t>
            </a:r>
          </a:p>
          <a:p>
            <a:pPr marL="342900" indent="-342900" algn="ctr">
              <a:buAutoNum type="arabicPeriod"/>
            </a:pPr>
            <a:r>
              <a:rPr lang="en-US" dirty="0">
                <a:solidFill>
                  <a:schemeClr val="tx1">
                    <a:lumMod val="50000"/>
                  </a:schemeClr>
                </a:solidFill>
              </a:rPr>
              <a:t>If we have only a Risk calculator for hepatologists to play with this website may not be interesting enough to hepatologists and no one will ever visit it, so what other things should we have?</a:t>
            </a:r>
          </a:p>
          <a:p>
            <a:pPr marL="342900" indent="-342900" algn="ctr">
              <a:buAutoNum type="arabicPeriod"/>
            </a:pPr>
            <a:r>
              <a:rPr lang="en-US" dirty="0">
                <a:solidFill>
                  <a:schemeClr val="tx1">
                    <a:lumMod val="50000"/>
                  </a:schemeClr>
                </a:solidFill>
              </a:rPr>
              <a:t>Lab aggregates (like MELD and FIB-4 and a dozen others) are easy to code, but they have low value since many websites already exist. More importantly these aggregates may not really be actionable or interesting to clinicians</a:t>
            </a:r>
          </a:p>
        </p:txBody>
      </p:sp>
      <p:sp>
        <p:nvSpPr>
          <p:cNvPr id="5" name="Rectangle 4">
            <a:extLst>
              <a:ext uri="{FF2B5EF4-FFF2-40B4-BE49-F238E27FC236}">
                <a16:creationId xmlns:a16="http://schemas.microsoft.com/office/drawing/2014/main" id="{1955D519-FBE9-AEC8-EF9F-43E8D76AE7B1}"/>
              </a:ext>
            </a:extLst>
          </p:cNvPr>
          <p:cNvSpPr/>
          <p:nvPr/>
        </p:nvSpPr>
        <p:spPr>
          <a:xfrm>
            <a:off x="6976872" y="2880277"/>
            <a:ext cx="2167128" cy="28956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70C0"/>
                </a:solidFill>
              </a:rPr>
              <a:t>Feedback:</a:t>
            </a:r>
            <a:br>
              <a:rPr lang="en-US" dirty="0">
                <a:solidFill>
                  <a:srgbClr val="0070C0"/>
                </a:solidFill>
              </a:rPr>
            </a:br>
            <a:br>
              <a:rPr lang="en-US" dirty="0">
                <a:solidFill>
                  <a:srgbClr val="0070C0"/>
                </a:solidFill>
              </a:rPr>
            </a:br>
            <a:r>
              <a:rPr lang="en-US" dirty="0">
                <a:solidFill>
                  <a:srgbClr val="0070C0"/>
                </a:solidFill>
              </a:rPr>
              <a:t>What are 10-20 things that would be on a wish-list to make you (a hepatologist) want to visit this website </a:t>
            </a:r>
          </a:p>
        </p:txBody>
      </p:sp>
    </p:spTree>
    <p:extLst>
      <p:ext uri="{BB962C8B-B14F-4D97-AF65-F5344CB8AC3E}">
        <p14:creationId xmlns:p14="http://schemas.microsoft.com/office/powerpoint/2010/main" val="1220259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34B97-477F-EDDD-0AFC-660D9F68F048}"/>
              </a:ext>
            </a:extLst>
          </p:cNvPr>
          <p:cNvSpPr>
            <a:spLocks noGrp="1"/>
          </p:cNvSpPr>
          <p:nvPr>
            <p:ph type="title"/>
          </p:nvPr>
        </p:nvSpPr>
        <p:spPr/>
        <p:txBody>
          <a:bodyPr/>
          <a:lstStyle/>
          <a:p>
            <a:r>
              <a:rPr lang="en-US" dirty="0"/>
              <a:t>MELD Examples</a:t>
            </a:r>
          </a:p>
        </p:txBody>
      </p:sp>
      <p:pic>
        <p:nvPicPr>
          <p:cNvPr id="4" name="Picture 3">
            <a:extLst>
              <a:ext uri="{FF2B5EF4-FFF2-40B4-BE49-F238E27FC236}">
                <a16:creationId xmlns:a16="http://schemas.microsoft.com/office/drawing/2014/main" id="{AF717048-6CC8-763B-9A7B-07971A775DAE}"/>
              </a:ext>
            </a:extLst>
          </p:cNvPr>
          <p:cNvPicPr>
            <a:picLocks noChangeAspect="1"/>
          </p:cNvPicPr>
          <p:nvPr/>
        </p:nvPicPr>
        <p:blipFill>
          <a:blip r:embed="rId2"/>
          <a:stretch>
            <a:fillRect/>
          </a:stretch>
        </p:blipFill>
        <p:spPr>
          <a:xfrm>
            <a:off x="0" y="1013418"/>
            <a:ext cx="4286316" cy="4061501"/>
          </a:xfrm>
          <a:prstGeom prst="rect">
            <a:avLst/>
          </a:prstGeom>
        </p:spPr>
      </p:pic>
      <p:pic>
        <p:nvPicPr>
          <p:cNvPr id="8" name="Picture 7">
            <a:extLst>
              <a:ext uri="{FF2B5EF4-FFF2-40B4-BE49-F238E27FC236}">
                <a16:creationId xmlns:a16="http://schemas.microsoft.com/office/drawing/2014/main" id="{7BA084F6-C3C2-0C83-5769-A0E6D5A2A4EC}"/>
              </a:ext>
            </a:extLst>
          </p:cNvPr>
          <p:cNvPicPr>
            <a:picLocks noChangeAspect="1"/>
          </p:cNvPicPr>
          <p:nvPr/>
        </p:nvPicPr>
        <p:blipFill>
          <a:blip r:embed="rId3"/>
          <a:stretch>
            <a:fillRect/>
          </a:stretch>
        </p:blipFill>
        <p:spPr>
          <a:xfrm>
            <a:off x="4122304" y="0"/>
            <a:ext cx="2971993" cy="4745736"/>
          </a:xfrm>
          <a:prstGeom prst="rect">
            <a:avLst/>
          </a:prstGeom>
        </p:spPr>
      </p:pic>
      <p:sp>
        <p:nvSpPr>
          <p:cNvPr id="11" name="Rectangle 10">
            <a:extLst>
              <a:ext uri="{FF2B5EF4-FFF2-40B4-BE49-F238E27FC236}">
                <a16:creationId xmlns:a16="http://schemas.microsoft.com/office/drawing/2014/main" id="{0695A38C-20BE-1985-9389-F3B9B63CE914}"/>
              </a:ext>
            </a:extLst>
          </p:cNvPr>
          <p:cNvSpPr/>
          <p:nvPr/>
        </p:nvSpPr>
        <p:spPr>
          <a:xfrm>
            <a:off x="260268" y="5660137"/>
            <a:ext cx="3377701" cy="104546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schemeClr>
                </a:solidFill>
              </a:rPr>
              <a:t>Should we report estimated mortality?</a:t>
            </a:r>
          </a:p>
        </p:txBody>
      </p:sp>
      <p:sp>
        <p:nvSpPr>
          <p:cNvPr id="12" name="Rectangle 11">
            <a:extLst>
              <a:ext uri="{FF2B5EF4-FFF2-40B4-BE49-F238E27FC236}">
                <a16:creationId xmlns:a16="http://schemas.microsoft.com/office/drawing/2014/main" id="{DAE4094D-22F6-9A64-969D-6231B5EE7A2F}"/>
              </a:ext>
            </a:extLst>
          </p:cNvPr>
          <p:cNvSpPr/>
          <p:nvPr/>
        </p:nvSpPr>
        <p:spPr>
          <a:xfrm>
            <a:off x="5222412" y="4468369"/>
            <a:ext cx="3377701" cy="104546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schemeClr>
                </a:solidFill>
              </a:rPr>
              <a:t>Do we value this simplicity?</a:t>
            </a:r>
          </a:p>
        </p:txBody>
      </p:sp>
    </p:spTree>
    <p:extLst>
      <p:ext uri="{BB962C8B-B14F-4D97-AF65-F5344CB8AC3E}">
        <p14:creationId xmlns:p14="http://schemas.microsoft.com/office/powerpoint/2010/main" val="1313301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34B97-477F-EDDD-0AFC-660D9F68F048}"/>
              </a:ext>
            </a:extLst>
          </p:cNvPr>
          <p:cNvSpPr>
            <a:spLocks noGrp="1"/>
          </p:cNvSpPr>
          <p:nvPr>
            <p:ph type="title"/>
          </p:nvPr>
        </p:nvSpPr>
        <p:spPr/>
        <p:txBody>
          <a:bodyPr/>
          <a:lstStyle/>
          <a:p>
            <a:r>
              <a:rPr lang="en-US" dirty="0"/>
              <a:t>MELD Examples</a:t>
            </a:r>
          </a:p>
        </p:txBody>
      </p:sp>
      <p:pic>
        <p:nvPicPr>
          <p:cNvPr id="5" name="Picture 4">
            <a:extLst>
              <a:ext uri="{FF2B5EF4-FFF2-40B4-BE49-F238E27FC236}">
                <a16:creationId xmlns:a16="http://schemas.microsoft.com/office/drawing/2014/main" id="{2A64E228-C6F3-9C11-3B60-1E791CC49535}"/>
              </a:ext>
            </a:extLst>
          </p:cNvPr>
          <p:cNvPicPr>
            <a:picLocks noChangeAspect="1"/>
          </p:cNvPicPr>
          <p:nvPr/>
        </p:nvPicPr>
        <p:blipFill>
          <a:blip r:embed="rId2"/>
          <a:stretch>
            <a:fillRect/>
          </a:stretch>
        </p:blipFill>
        <p:spPr>
          <a:xfrm>
            <a:off x="146304" y="914400"/>
            <a:ext cx="5520550" cy="4218585"/>
          </a:xfrm>
          <a:prstGeom prst="rect">
            <a:avLst/>
          </a:prstGeom>
        </p:spPr>
      </p:pic>
      <p:sp>
        <p:nvSpPr>
          <p:cNvPr id="6" name="Rectangle 5">
            <a:extLst>
              <a:ext uri="{FF2B5EF4-FFF2-40B4-BE49-F238E27FC236}">
                <a16:creationId xmlns:a16="http://schemas.microsoft.com/office/drawing/2014/main" id="{00B3BECA-DDEC-60B5-C6A7-99D93953EFDB}"/>
              </a:ext>
            </a:extLst>
          </p:cNvPr>
          <p:cNvSpPr/>
          <p:nvPr/>
        </p:nvSpPr>
        <p:spPr>
          <a:xfrm>
            <a:off x="315132" y="5257801"/>
            <a:ext cx="3377701" cy="104546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schemeClr>
                </a:solidFill>
              </a:rPr>
              <a:t>Do we want to make this connection with liver transplant explicit?</a:t>
            </a:r>
          </a:p>
        </p:txBody>
      </p:sp>
      <p:pic>
        <p:nvPicPr>
          <p:cNvPr id="9" name="Picture 8">
            <a:extLst>
              <a:ext uri="{FF2B5EF4-FFF2-40B4-BE49-F238E27FC236}">
                <a16:creationId xmlns:a16="http://schemas.microsoft.com/office/drawing/2014/main" id="{CDBBA363-C58C-1470-FEC8-03DCD466A28B}"/>
              </a:ext>
            </a:extLst>
          </p:cNvPr>
          <p:cNvPicPr>
            <a:picLocks noChangeAspect="1"/>
          </p:cNvPicPr>
          <p:nvPr/>
        </p:nvPicPr>
        <p:blipFill>
          <a:blip r:embed="rId3"/>
          <a:stretch>
            <a:fillRect/>
          </a:stretch>
        </p:blipFill>
        <p:spPr>
          <a:xfrm>
            <a:off x="5003968" y="531953"/>
            <a:ext cx="3824900" cy="4983480"/>
          </a:xfrm>
          <a:prstGeom prst="rect">
            <a:avLst/>
          </a:prstGeom>
        </p:spPr>
      </p:pic>
      <p:sp>
        <p:nvSpPr>
          <p:cNvPr id="10" name="Rectangle 9">
            <a:extLst>
              <a:ext uri="{FF2B5EF4-FFF2-40B4-BE49-F238E27FC236}">
                <a16:creationId xmlns:a16="http://schemas.microsoft.com/office/drawing/2014/main" id="{CAE6B411-6102-FA6C-058C-602A728AA50E}"/>
              </a:ext>
            </a:extLst>
          </p:cNvPr>
          <p:cNvSpPr/>
          <p:nvPr/>
        </p:nvSpPr>
        <p:spPr>
          <a:xfrm>
            <a:off x="5172796" y="5372253"/>
            <a:ext cx="3377701" cy="104546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schemeClr>
                </a:solidFill>
              </a:rPr>
              <a:t>See how it gives all the scores at the same time… is this nice</a:t>
            </a:r>
          </a:p>
        </p:txBody>
      </p:sp>
    </p:spTree>
    <p:extLst>
      <p:ext uri="{BB962C8B-B14F-4D97-AF65-F5344CB8AC3E}">
        <p14:creationId xmlns:p14="http://schemas.microsoft.com/office/powerpoint/2010/main" val="3870044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34B97-477F-EDDD-0AFC-660D9F68F048}"/>
              </a:ext>
            </a:extLst>
          </p:cNvPr>
          <p:cNvSpPr>
            <a:spLocks noGrp="1"/>
          </p:cNvSpPr>
          <p:nvPr>
            <p:ph type="title"/>
          </p:nvPr>
        </p:nvSpPr>
        <p:spPr/>
        <p:txBody>
          <a:bodyPr/>
          <a:lstStyle/>
          <a:p>
            <a:r>
              <a:rPr lang="en-US" dirty="0"/>
              <a:t>Our MELD Calculator</a:t>
            </a:r>
          </a:p>
        </p:txBody>
      </p:sp>
      <p:pic>
        <p:nvPicPr>
          <p:cNvPr id="5" name="Picture 4">
            <a:extLst>
              <a:ext uri="{FF2B5EF4-FFF2-40B4-BE49-F238E27FC236}">
                <a16:creationId xmlns:a16="http://schemas.microsoft.com/office/drawing/2014/main" id="{CB47F4BD-C195-314D-B08D-14B68AD66302}"/>
              </a:ext>
            </a:extLst>
          </p:cNvPr>
          <p:cNvPicPr>
            <a:picLocks noChangeAspect="1"/>
          </p:cNvPicPr>
          <p:nvPr/>
        </p:nvPicPr>
        <p:blipFill>
          <a:blip r:embed="rId2"/>
          <a:stretch>
            <a:fillRect/>
          </a:stretch>
        </p:blipFill>
        <p:spPr>
          <a:xfrm>
            <a:off x="0" y="1090424"/>
            <a:ext cx="9144000" cy="4512559"/>
          </a:xfrm>
          <a:prstGeom prst="rect">
            <a:avLst/>
          </a:prstGeom>
        </p:spPr>
      </p:pic>
      <p:sp>
        <p:nvSpPr>
          <p:cNvPr id="6" name="Rectangle 5">
            <a:extLst>
              <a:ext uri="{FF2B5EF4-FFF2-40B4-BE49-F238E27FC236}">
                <a16:creationId xmlns:a16="http://schemas.microsoft.com/office/drawing/2014/main" id="{31ABD246-8766-481A-DD6C-A66024FA8A50}"/>
              </a:ext>
            </a:extLst>
          </p:cNvPr>
          <p:cNvSpPr/>
          <p:nvPr/>
        </p:nvSpPr>
        <p:spPr>
          <a:xfrm>
            <a:off x="4090060" y="3502152"/>
            <a:ext cx="3859642" cy="234391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schemeClr>
                </a:solidFill>
              </a:rPr>
              <a:t>The Meld Score Version Allows for Various Choices see next slide</a:t>
            </a:r>
          </a:p>
          <a:p>
            <a:pPr algn="ctr"/>
            <a:endParaRPr lang="en-US" dirty="0">
              <a:solidFill>
                <a:schemeClr val="tx1">
                  <a:lumMod val="50000"/>
                </a:schemeClr>
              </a:solidFill>
            </a:endParaRPr>
          </a:p>
          <a:p>
            <a:pPr algn="ctr"/>
            <a:r>
              <a:rPr lang="en-US" dirty="0">
                <a:solidFill>
                  <a:schemeClr val="tx1">
                    <a:lumMod val="50000"/>
                  </a:schemeClr>
                </a:solidFill>
              </a:rPr>
              <a:t>This slide is MELD 1.0</a:t>
            </a:r>
            <a:br>
              <a:rPr lang="en-US" dirty="0">
                <a:solidFill>
                  <a:schemeClr val="tx1">
                    <a:lumMod val="50000"/>
                  </a:schemeClr>
                </a:solidFill>
              </a:rPr>
            </a:br>
            <a:r>
              <a:rPr lang="en-US" dirty="0">
                <a:solidFill>
                  <a:schemeClr val="tx1">
                    <a:lumMod val="50000"/>
                  </a:schemeClr>
                </a:solidFill>
              </a:rPr>
              <a:t>Next slide is MELD 3.0 </a:t>
            </a:r>
          </a:p>
        </p:txBody>
      </p:sp>
    </p:spTree>
    <p:extLst>
      <p:ext uri="{BB962C8B-B14F-4D97-AF65-F5344CB8AC3E}">
        <p14:creationId xmlns:p14="http://schemas.microsoft.com/office/powerpoint/2010/main" val="3097274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34B97-477F-EDDD-0AFC-660D9F68F048}"/>
              </a:ext>
            </a:extLst>
          </p:cNvPr>
          <p:cNvSpPr>
            <a:spLocks noGrp="1"/>
          </p:cNvSpPr>
          <p:nvPr>
            <p:ph type="title"/>
          </p:nvPr>
        </p:nvSpPr>
        <p:spPr/>
        <p:txBody>
          <a:bodyPr/>
          <a:lstStyle/>
          <a:p>
            <a:r>
              <a:rPr lang="en-US" dirty="0"/>
              <a:t>Our MELD Calculator</a:t>
            </a:r>
          </a:p>
        </p:txBody>
      </p:sp>
      <p:sp>
        <p:nvSpPr>
          <p:cNvPr id="6" name="Rectangle 5">
            <a:extLst>
              <a:ext uri="{FF2B5EF4-FFF2-40B4-BE49-F238E27FC236}">
                <a16:creationId xmlns:a16="http://schemas.microsoft.com/office/drawing/2014/main" id="{31ABD246-8766-481A-DD6C-A66024FA8A50}"/>
              </a:ext>
            </a:extLst>
          </p:cNvPr>
          <p:cNvSpPr/>
          <p:nvPr/>
        </p:nvSpPr>
        <p:spPr>
          <a:xfrm>
            <a:off x="4090060" y="3502152"/>
            <a:ext cx="3859642" cy="234391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schemeClr>
                </a:solidFill>
              </a:rPr>
              <a:t>The Meld Score Version Allows for Various Choices see next slide</a:t>
            </a:r>
          </a:p>
        </p:txBody>
      </p:sp>
      <p:pic>
        <p:nvPicPr>
          <p:cNvPr id="4" name="Picture 3">
            <a:extLst>
              <a:ext uri="{FF2B5EF4-FFF2-40B4-BE49-F238E27FC236}">
                <a16:creationId xmlns:a16="http://schemas.microsoft.com/office/drawing/2014/main" id="{E23F6615-E577-A21D-A739-49759C86C855}"/>
              </a:ext>
            </a:extLst>
          </p:cNvPr>
          <p:cNvPicPr>
            <a:picLocks noChangeAspect="1"/>
          </p:cNvPicPr>
          <p:nvPr/>
        </p:nvPicPr>
        <p:blipFill>
          <a:blip r:embed="rId2"/>
          <a:stretch>
            <a:fillRect/>
          </a:stretch>
        </p:blipFill>
        <p:spPr>
          <a:xfrm>
            <a:off x="0" y="963458"/>
            <a:ext cx="9144000" cy="4931084"/>
          </a:xfrm>
          <a:prstGeom prst="rect">
            <a:avLst/>
          </a:prstGeom>
        </p:spPr>
      </p:pic>
      <p:sp>
        <p:nvSpPr>
          <p:cNvPr id="7" name="Rectangle 6">
            <a:extLst>
              <a:ext uri="{FF2B5EF4-FFF2-40B4-BE49-F238E27FC236}">
                <a16:creationId xmlns:a16="http://schemas.microsoft.com/office/drawing/2014/main" id="{549C3604-627A-9E3B-E12B-8CA66770CA49}"/>
              </a:ext>
            </a:extLst>
          </p:cNvPr>
          <p:cNvSpPr/>
          <p:nvPr/>
        </p:nvSpPr>
        <p:spPr>
          <a:xfrm>
            <a:off x="1709572" y="1798320"/>
            <a:ext cx="3859642" cy="385847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schemeClr>
                </a:solidFill>
              </a:rPr>
              <a:t>Gil’s Thoughts:</a:t>
            </a:r>
          </a:p>
          <a:p>
            <a:pPr algn="ctr"/>
            <a:endParaRPr lang="en-US" dirty="0">
              <a:solidFill>
                <a:schemeClr val="tx1">
                  <a:lumMod val="50000"/>
                </a:schemeClr>
              </a:solidFill>
            </a:endParaRPr>
          </a:p>
          <a:p>
            <a:pPr marL="342900" indent="-342900" algn="ctr">
              <a:buAutoNum type="arabicPeriod"/>
            </a:pPr>
            <a:r>
              <a:rPr lang="en-US" dirty="0">
                <a:solidFill>
                  <a:schemeClr val="tx1">
                    <a:lumMod val="50000"/>
                  </a:schemeClr>
                </a:solidFill>
              </a:rPr>
              <a:t>Even without feedback I know how to make this website better</a:t>
            </a:r>
          </a:p>
          <a:p>
            <a:pPr marL="342900" indent="-342900" algn="ctr">
              <a:buAutoNum type="arabicPeriod"/>
            </a:pPr>
            <a:endParaRPr lang="en-US" dirty="0">
              <a:solidFill>
                <a:schemeClr val="tx1">
                  <a:lumMod val="50000"/>
                </a:schemeClr>
              </a:solidFill>
            </a:endParaRPr>
          </a:p>
          <a:p>
            <a:pPr marL="342900" indent="-342900" algn="ctr">
              <a:buAutoNum type="arabicPeriod"/>
            </a:pPr>
            <a:r>
              <a:rPr lang="en-US" dirty="0">
                <a:solidFill>
                  <a:schemeClr val="tx1">
                    <a:lumMod val="50000"/>
                  </a:schemeClr>
                </a:solidFill>
              </a:rPr>
              <a:t>How should we present the results. Should we include information from other research papers?</a:t>
            </a:r>
          </a:p>
          <a:p>
            <a:pPr marL="342900" indent="-342900" algn="ctr">
              <a:buAutoNum type="arabicPeriod"/>
            </a:pPr>
            <a:endParaRPr lang="en-US" dirty="0">
              <a:solidFill>
                <a:schemeClr val="tx1">
                  <a:lumMod val="50000"/>
                </a:schemeClr>
              </a:solidFill>
            </a:endParaRPr>
          </a:p>
          <a:p>
            <a:pPr marL="342900" indent="-342900" algn="ctr">
              <a:buAutoNum type="arabicPeriod"/>
            </a:pPr>
            <a:r>
              <a:rPr lang="en-US" dirty="0">
                <a:solidFill>
                  <a:schemeClr val="tx1">
                    <a:lumMod val="50000"/>
                  </a:schemeClr>
                </a:solidFill>
              </a:rPr>
              <a:t>Should we present information on how MELD connects to things like mortality and liver transplantation</a:t>
            </a:r>
          </a:p>
        </p:txBody>
      </p:sp>
      <p:sp>
        <p:nvSpPr>
          <p:cNvPr id="8" name="Rectangle 7">
            <a:extLst>
              <a:ext uri="{FF2B5EF4-FFF2-40B4-BE49-F238E27FC236}">
                <a16:creationId xmlns:a16="http://schemas.microsoft.com/office/drawing/2014/main" id="{F78F1E2F-1586-566D-0FC6-0859F1EDF745}"/>
              </a:ext>
            </a:extLst>
          </p:cNvPr>
          <p:cNvSpPr/>
          <p:nvPr/>
        </p:nvSpPr>
        <p:spPr>
          <a:xfrm>
            <a:off x="6126480" y="2054352"/>
            <a:ext cx="2167128" cy="28956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70C0"/>
                </a:solidFill>
              </a:rPr>
              <a:t>Feedback:</a:t>
            </a:r>
            <a:br>
              <a:rPr lang="en-US" dirty="0">
                <a:solidFill>
                  <a:srgbClr val="0070C0"/>
                </a:solidFill>
              </a:rPr>
            </a:br>
            <a:br>
              <a:rPr lang="en-US" dirty="0">
                <a:solidFill>
                  <a:srgbClr val="0070C0"/>
                </a:solidFill>
              </a:rPr>
            </a:br>
            <a:r>
              <a:rPr lang="en-US" dirty="0">
                <a:solidFill>
                  <a:srgbClr val="0070C0"/>
                </a:solidFill>
              </a:rPr>
              <a:t>What would you like to see on a MELD calculator? </a:t>
            </a:r>
          </a:p>
        </p:txBody>
      </p:sp>
    </p:spTree>
    <p:extLst>
      <p:ext uri="{BB962C8B-B14F-4D97-AF65-F5344CB8AC3E}">
        <p14:creationId xmlns:p14="http://schemas.microsoft.com/office/powerpoint/2010/main" val="41061179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34B97-477F-EDDD-0AFC-660D9F68F048}"/>
              </a:ext>
            </a:extLst>
          </p:cNvPr>
          <p:cNvSpPr>
            <a:spLocks noGrp="1"/>
          </p:cNvSpPr>
          <p:nvPr>
            <p:ph type="title"/>
          </p:nvPr>
        </p:nvSpPr>
        <p:spPr/>
        <p:txBody>
          <a:bodyPr/>
          <a:lstStyle/>
          <a:p>
            <a:r>
              <a:rPr lang="en-US" dirty="0"/>
              <a:t>Fib4 Examples</a:t>
            </a:r>
          </a:p>
        </p:txBody>
      </p:sp>
      <p:sp>
        <p:nvSpPr>
          <p:cNvPr id="11" name="Rectangle 10">
            <a:extLst>
              <a:ext uri="{FF2B5EF4-FFF2-40B4-BE49-F238E27FC236}">
                <a16:creationId xmlns:a16="http://schemas.microsoft.com/office/drawing/2014/main" id="{0695A38C-20BE-1985-9389-F3B9B63CE914}"/>
              </a:ext>
            </a:extLst>
          </p:cNvPr>
          <p:cNvSpPr/>
          <p:nvPr/>
        </p:nvSpPr>
        <p:spPr>
          <a:xfrm>
            <a:off x="260268" y="4108243"/>
            <a:ext cx="3377701" cy="210053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schemeClr>
                </a:solidFill>
              </a:rPr>
              <a:t>Do we like showing this formula and inputting into this interactive format?</a:t>
            </a:r>
          </a:p>
          <a:p>
            <a:pPr algn="ctr"/>
            <a:br>
              <a:rPr lang="en-US" dirty="0">
                <a:solidFill>
                  <a:schemeClr val="tx1">
                    <a:lumMod val="50000"/>
                  </a:schemeClr>
                </a:solidFill>
              </a:rPr>
            </a:br>
            <a:r>
              <a:rPr lang="en-US" dirty="0">
                <a:solidFill>
                  <a:schemeClr val="tx1">
                    <a:lumMod val="50000"/>
                  </a:schemeClr>
                </a:solidFill>
              </a:rPr>
              <a:t>Should we include interpretation</a:t>
            </a:r>
          </a:p>
        </p:txBody>
      </p:sp>
      <p:sp>
        <p:nvSpPr>
          <p:cNvPr id="12" name="Rectangle 11">
            <a:extLst>
              <a:ext uri="{FF2B5EF4-FFF2-40B4-BE49-F238E27FC236}">
                <a16:creationId xmlns:a16="http://schemas.microsoft.com/office/drawing/2014/main" id="{DAE4094D-22F6-9A64-969D-6231B5EE7A2F}"/>
              </a:ext>
            </a:extLst>
          </p:cNvPr>
          <p:cNvSpPr/>
          <p:nvPr/>
        </p:nvSpPr>
        <p:spPr>
          <a:xfrm>
            <a:off x="5222412" y="4468369"/>
            <a:ext cx="3377701" cy="104546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schemeClr>
                </a:solidFill>
              </a:rPr>
              <a:t>Should we include info in top panel “when to use”, “pitfalls”, “why use”?</a:t>
            </a:r>
          </a:p>
        </p:txBody>
      </p:sp>
      <p:pic>
        <p:nvPicPr>
          <p:cNvPr id="5" name="Picture 4">
            <a:extLst>
              <a:ext uri="{FF2B5EF4-FFF2-40B4-BE49-F238E27FC236}">
                <a16:creationId xmlns:a16="http://schemas.microsoft.com/office/drawing/2014/main" id="{FC61D674-2B05-E568-5D87-52A417D81D9A}"/>
              </a:ext>
            </a:extLst>
          </p:cNvPr>
          <p:cNvPicPr>
            <a:picLocks noChangeAspect="1"/>
          </p:cNvPicPr>
          <p:nvPr/>
        </p:nvPicPr>
        <p:blipFill>
          <a:blip r:embed="rId2"/>
          <a:stretch>
            <a:fillRect/>
          </a:stretch>
        </p:blipFill>
        <p:spPr>
          <a:xfrm>
            <a:off x="0" y="1060703"/>
            <a:ext cx="5187172" cy="3084115"/>
          </a:xfrm>
          <a:prstGeom prst="rect">
            <a:avLst/>
          </a:prstGeom>
        </p:spPr>
      </p:pic>
      <p:pic>
        <p:nvPicPr>
          <p:cNvPr id="7" name="Picture 6">
            <a:extLst>
              <a:ext uri="{FF2B5EF4-FFF2-40B4-BE49-F238E27FC236}">
                <a16:creationId xmlns:a16="http://schemas.microsoft.com/office/drawing/2014/main" id="{093DD295-CFB0-29A1-0C01-A206AEB3A99F}"/>
              </a:ext>
            </a:extLst>
          </p:cNvPr>
          <p:cNvPicPr>
            <a:picLocks noChangeAspect="1"/>
          </p:cNvPicPr>
          <p:nvPr/>
        </p:nvPicPr>
        <p:blipFill>
          <a:blip r:embed="rId3"/>
          <a:stretch>
            <a:fillRect/>
          </a:stretch>
        </p:blipFill>
        <p:spPr>
          <a:xfrm>
            <a:off x="4572000" y="583305"/>
            <a:ext cx="4137107" cy="3612651"/>
          </a:xfrm>
          <a:prstGeom prst="rect">
            <a:avLst/>
          </a:prstGeom>
        </p:spPr>
      </p:pic>
    </p:spTree>
    <p:extLst>
      <p:ext uri="{BB962C8B-B14F-4D97-AF65-F5344CB8AC3E}">
        <p14:creationId xmlns:p14="http://schemas.microsoft.com/office/powerpoint/2010/main" val="689585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34B97-477F-EDDD-0AFC-660D9F68F048}"/>
              </a:ext>
            </a:extLst>
          </p:cNvPr>
          <p:cNvSpPr>
            <a:spLocks noGrp="1"/>
          </p:cNvSpPr>
          <p:nvPr>
            <p:ph type="title"/>
          </p:nvPr>
        </p:nvSpPr>
        <p:spPr/>
        <p:txBody>
          <a:bodyPr/>
          <a:lstStyle/>
          <a:p>
            <a:r>
              <a:rPr lang="en-US" dirty="0"/>
              <a:t>Fib4 Examples</a:t>
            </a:r>
          </a:p>
        </p:txBody>
      </p:sp>
      <p:sp>
        <p:nvSpPr>
          <p:cNvPr id="12" name="Rectangle 11">
            <a:extLst>
              <a:ext uri="{FF2B5EF4-FFF2-40B4-BE49-F238E27FC236}">
                <a16:creationId xmlns:a16="http://schemas.microsoft.com/office/drawing/2014/main" id="{DAE4094D-22F6-9A64-969D-6231B5EE7A2F}"/>
              </a:ext>
            </a:extLst>
          </p:cNvPr>
          <p:cNvSpPr/>
          <p:nvPr/>
        </p:nvSpPr>
        <p:spPr>
          <a:xfrm>
            <a:off x="4728636" y="3581401"/>
            <a:ext cx="3377701" cy="104546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schemeClr>
                </a:solidFill>
              </a:rPr>
              <a:t>This is simple example</a:t>
            </a:r>
          </a:p>
        </p:txBody>
      </p:sp>
      <p:pic>
        <p:nvPicPr>
          <p:cNvPr id="4" name="Picture 3">
            <a:extLst>
              <a:ext uri="{FF2B5EF4-FFF2-40B4-BE49-F238E27FC236}">
                <a16:creationId xmlns:a16="http://schemas.microsoft.com/office/drawing/2014/main" id="{A57E29E5-7821-7CF5-D289-D68EF7173666}"/>
              </a:ext>
            </a:extLst>
          </p:cNvPr>
          <p:cNvPicPr>
            <a:picLocks noChangeAspect="1"/>
          </p:cNvPicPr>
          <p:nvPr/>
        </p:nvPicPr>
        <p:blipFill>
          <a:blip r:embed="rId2"/>
          <a:stretch>
            <a:fillRect/>
          </a:stretch>
        </p:blipFill>
        <p:spPr>
          <a:xfrm>
            <a:off x="758951" y="1344168"/>
            <a:ext cx="4079525" cy="4901040"/>
          </a:xfrm>
          <a:prstGeom prst="rect">
            <a:avLst/>
          </a:prstGeom>
        </p:spPr>
      </p:pic>
    </p:spTree>
    <p:extLst>
      <p:ext uri="{BB962C8B-B14F-4D97-AF65-F5344CB8AC3E}">
        <p14:creationId xmlns:p14="http://schemas.microsoft.com/office/powerpoint/2010/main" val="1206636083"/>
      </p:ext>
    </p:extLst>
  </p:cSld>
  <p:clrMapOvr>
    <a:masterClrMapping/>
  </p:clrMapOvr>
</p:sld>
</file>

<file path=ppt/theme/theme1.xml><?xml version="1.0" encoding="utf-8"?>
<a:theme xmlns:a="http://schemas.openxmlformats.org/drawingml/2006/main" name="Northwestern Medicine High Brand">
  <a:themeElements>
    <a:clrScheme name="Custom 1">
      <a:dk1>
        <a:srgbClr val="54585A"/>
      </a:dk1>
      <a:lt1>
        <a:sysClr val="window" lastClr="FFFFFF"/>
      </a:lt1>
      <a:dk2>
        <a:srgbClr val="61468B"/>
      </a:dk2>
      <a:lt2>
        <a:srgbClr val="917EAE"/>
      </a:lt2>
      <a:accent1>
        <a:srgbClr val="61468B"/>
      </a:accent1>
      <a:accent2>
        <a:srgbClr val="B1ACCE"/>
      </a:accent2>
      <a:accent3>
        <a:srgbClr val="00A144"/>
      </a:accent3>
      <a:accent4>
        <a:srgbClr val="CFD641"/>
      </a:accent4>
      <a:accent5>
        <a:srgbClr val="DF6426"/>
      </a:accent5>
      <a:accent6>
        <a:srgbClr val="EDAC1A"/>
      </a:accent6>
      <a:hlink>
        <a:srgbClr val="B1ACCE"/>
      </a:hlink>
      <a:folHlink>
        <a:srgbClr val="A9ABA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noAutofit/>
      </a:bodyPr>
      <a:lstStyle>
        <a:defPPr>
          <a:lnSpc>
            <a:spcPct val="90000"/>
          </a:lnSpc>
          <a:spcBef>
            <a:spcPts val="600"/>
          </a:spcBef>
          <a:defRPr sz="1850" spc="-50" dirty="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32954</TotalTime>
  <Words>1021</Words>
  <Application>Microsoft Office PowerPoint</Application>
  <PresentationFormat>On-screen Show (4:3)</PresentationFormat>
  <Paragraphs>98</Paragraphs>
  <Slides>22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Symbol</vt:lpstr>
      <vt:lpstr>Northwestern Medicine High Brand</vt:lpstr>
      <vt:lpstr>Website      Gil Peled</vt:lpstr>
      <vt:lpstr>The Process</vt:lpstr>
      <vt:lpstr>Home Page</vt:lpstr>
      <vt:lpstr>MELD Examples</vt:lpstr>
      <vt:lpstr>MELD Examples</vt:lpstr>
      <vt:lpstr>Our MELD Calculator</vt:lpstr>
      <vt:lpstr>Our MELD Calculator</vt:lpstr>
      <vt:lpstr>Fib4 Examples</vt:lpstr>
      <vt:lpstr>Fib4 Examples</vt:lpstr>
      <vt:lpstr>Our Fib-4 calculator</vt:lpstr>
      <vt:lpstr>Outcome Calculator - Ideas</vt:lpstr>
      <vt:lpstr>Outcome Calculator - Ideas</vt:lpstr>
      <vt:lpstr>Outcome Calculator - Ideas</vt:lpstr>
      <vt:lpstr>Rapid Fire List of Outcome calculator ideas</vt:lpstr>
      <vt:lpstr>Rapid Fire List of Outcome calculator ideas</vt:lpstr>
      <vt:lpstr>Rapid Fire List of Outcome calculator ideas</vt:lpstr>
      <vt:lpstr>Our Risk Calculator</vt:lpstr>
      <vt:lpstr>Our Risk Calculator</vt:lpstr>
      <vt:lpstr>Our Outcome Calculator</vt:lpstr>
      <vt:lpstr>Our Outcome Calculator</vt:lpstr>
      <vt:lpstr>Our Outcome Calculator</vt:lpstr>
      <vt:lpstr>Next Steps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Northwestern Medicine</dc:title>
  <dc:creator>Landor Associates Chicago</dc:creator>
  <cp:lastModifiedBy>Gil Peled</cp:lastModifiedBy>
  <cp:revision>7</cp:revision>
  <cp:lastPrinted>2017-08-28T19:59:28Z</cp:lastPrinted>
  <dcterms:created xsi:type="dcterms:W3CDTF">2013-10-23T14:57:36Z</dcterms:created>
  <dcterms:modified xsi:type="dcterms:W3CDTF">2024-04-15T21:32:53Z</dcterms:modified>
</cp:coreProperties>
</file>